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3897-613E-4F28-8095-15D703292333}" type="datetimeFigureOut">
              <a:rPr lang="ru-RU" smtClean="0"/>
              <a:pPr/>
              <a:t>28.10.2013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59F16-7739-4A8A-9979-5509F17C9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470025"/>
          </a:xfrm>
        </p:spPr>
        <p:txBody>
          <a:bodyPr/>
          <a:lstStyle/>
          <a:p>
            <a:r>
              <a:rPr lang="ru-RU" dirty="0" smtClean="0"/>
              <a:t>Работа логопеда и дефектолога в коррекционной 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86454"/>
            <a:ext cx="6400800" cy="78581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Учитель МВСОУ ЦО №10</a:t>
            </a:r>
          </a:p>
          <a:p>
            <a:r>
              <a:rPr lang="ru-RU" sz="1800" dirty="0" smtClean="0"/>
              <a:t>Гаврюшина Н.Ю.</a:t>
            </a:r>
            <a:endParaRPr lang="ru-RU" sz="1800" dirty="0"/>
          </a:p>
        </p:txBody>
      </p:sp>
      <p:pic>
        <p:nvPicPr>
          <p:cNvPr id="4" name="Содержимое 3" descr="������� �� �����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1714488"/>
            <a:ext cx="2928958" cy="385765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71670" y="2500306"/>
            <a:ext cx="435771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Коррекция слуховой и зрительной памяти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71670" y="3214686"/>
            <a:ext cx="435771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Расширение объёма оперативной памяти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71670" y="3929066"/>
            <a:ext cx="435771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долговременной памяти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Мышление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5984" y="2071678"/>
            <a:ext cx="45005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Совершенствование операций сравнения, обобщения и классификации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85984" y="4143380"/>
            <a:ext cx="45005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аналитико-синтетического мышления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85984" y="3071810"/>
            <a:ext cx="45005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Коррекция образного мышления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85984" y="5143512"/>
            <a:ext cx="450059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навыка установления причинно-следственных связей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28794" y="2000240"/>
            <a:ext cx="528641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Активизация  и обогащение словаря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28794" y="3143248"/>
            <a:ext cx="528641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Овладение системой связи между словами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28794" y="4143380"/>
            <a:ext cx="535785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Практическое употребление в речи прилагательных, глаголов, местоимений, числительных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28794" y="5214950"/>
            <a:ext cx="528641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коммуникативных навыков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det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642918"/>
            <a:ext cx="7857917" cy="54832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Безымянный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714377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Для учащихся коррекционной школы характерны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 smtClean="0"/>
              <a:t>Проблемы в развитии восприятия,</a:t>
            </a:r>
          </a:p>
          <a:p>
            <a:pPr>
              <a:lnSpc>
                <a:spcPct val="90000"/>
              </a:lnSpc>
            </a:pPr>
            <a:r>
              <a:rPr lang="ru-RU" i="1" dirty="0" smtClean="0"/>
              <a:t>недостаточный объем внимания,</a:t>
            </a:r>
          </a:p>
          <a:p>
            <a:pPr>
              <a:lnSpc>
                <a:spcPct val="90000"/>
              </a:lnSpc>
            </a:pPr>
            <a:r>
              <a:rPr lang="ru-RU" i="1" dirty="0" smtClean="0"/>
              <a:t>памяти,</a:t>
            </a:r>
          </a:p>
          <a:p>
            <a:pPr>
              <a:lnSpc>
                <a:spcPct val="90000"/>
              </a:lnSpc>
            </a:pPr>
            <a:r>
              <a:rPr lang="ru-RU" i="1" dirty="0" smtClean="0"/>
              <a:t>пространственных представлений,</a:t>
            </a:r>
          </a:p>
          <a:p>
            <a:pPr>
              <a:lnSpc>
                <a:spcPct val="90000"/>
              </a:lnSpc>
            </a:pPr>
            <a:r>
              <a:rPr lang="ru-RU" i="1" dirty="0" smtClean="0"/>
              <a:t>недоразвитие моторных и сенсорных функций,</a:t>
            </a:r>
          </a:p>
          <a:p>
            <a:pPr>
              <a:lnSpc>
                <a:spcPct val="90000"/>
              </a:lnSpc>
            </a:pPr>
            <a:r>
              <a:rPr lang="ru-RU" i="1" dirty="0" smtClean="0"/>
              <a:t>снижение интереса к обучению,</a:t>
            </a:r>
          </a:p>
          <a:p>
            <a:pPr>
              <a:lnSpc>
                <a:spcPct val="90000"/>
              </a:lnSpc>
            </a:pPr>
            <a:r>
              <a:rPr lang="ru-RU" i="1" dirty="0" smtClean="0"/>
              <a:t>повышенная утомляемость.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ымянный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Наиболее распространенные речевые расстройства у учащихся младших классов коррекционной школы: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142976" y="1928802"/>
            <a:ext cx="414340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Дислексия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1142976" y="3143248"/>
            <a:ext cx="414340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Дисграфия</a:t>
            </a:r>
            <a:endParaRPr lang="ru-RU" sz="2400" dirty="0"/>
          </a:p>
        </p:txBody>
      </p:sp>
      <p:sp>
        <p:nvSpPr>
          <p:cNvPr id="7" name="Овал 6"/>
          <p:cNvSpPr/>
          <p:nvPr/>
        </p:nvSpPr>
        <p:spPr>
          <a:xfrm>
            <a:off x="1142976" y="4286256"/>
            <a:ext cx="414340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Дислалия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Направления коррекционной работы с применением инновационных технологий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Ведение цифровой документации логопеда (речевых карт</a:t>
            </a:r>
            <a:r>
              <a:rPr lang="ru-RU" i="1" dirty="0" smtClean="0"/>
              <a:t>) </a:t>
            </a:r>
            <a:r>
              <a:rPr lang="ru-RU" i="1" dirty="0" smtClean="0"/>
              <a:t>включая динамику </a:t>
            </a:r>
            <a:r>
              <a:rPr lang="ru-RU" i="1" dirty="0" smtClean="0"/>
              <a:t> </a:t>
            </a:r>
            <a:r>
              <a:rPr lang="ru-RU" i="1" dirty="0" smtClean="0"/>
              <a:t>речевого развития.</a:t>
            </a:r>
          </a:p>
          <a:p>
            <a:r>
              <a:rPr lang="ru-RU" i="1" dirty="0" smtClean="0"/>
              <a:t>Обследование устной и письменной речи учащихся (наглядный материал)</a:t>
            </a:r>
          </a:p>
          <a:p>
            <a:r>
              <a:rPr lang="ru-RU" i="1" dirty="0" smtClean="0"/>
              <a:t>Пополнение словарного запаса.</a:t>
            </a:r>
          </a:p>
          <a:p>
            <a:r>
              <a:rPr lang="ru-RU" i="1" dirty="0" smtClean="0"/>
              <a:t>Восполнение пробелов в развитии звуковой стороны речи.</a:t>
            </a:r>
          </a:p>
          <a:p>
            <a:r>
              <a:rPr lang="ru-RU" i="1" dirty="0" smtClean="0"/>
              <a:t>Формирование грамматического строя речи.</a:t>
            </a:r>
          </a:p>
          <a:p>
            <a:r>
              <a:rPr lang="ru-RU" i="1" dirty="0" smtClean="0"/>
              <a:t>Развитие связной речи.</a:t>
            </a:r>
          </a:p>
          <a:p>
            <a:r>
              <a:rPr lang="ru-RU" i="1" dirty="0" smtClean="0"/>
              <a:t>Развитие орфографической зоркости.</a:t>
            </a:r>
          </a:p>
          <a:p>
            <a:r>
              <a:rPr lang="ru-RU" i="1" dirty="0" smtClean="0"/>
              <a:t>Усвоение изучаемых правил по русскому языку</a:t>
            </a:r>
            <a:r>
              <a:rPr lang="ru-RU" sz="40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ымянный3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Направления коррекционной работы учителя-дефектолога: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0232" y="2571744"/>
            <a:ext cx="47149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устойчивости внимания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32" y="3357562"/>
            <a:ext cx="47149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Коррекция концентрации внимания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32" y="4143380"/>
            <a:ext cx="47149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переключаемости и распределения внимания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195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Работа логопеда и дефектолога в коррекционной школе</vt:lpstr>
      <vt:lpstr>Слайд 2</vt:lpstr>
      <vt:lpstr>Для учащихся коррекционной школы характерны</vt:lpstr>
      <vt:lpstr>Слайд 4</vt:lpstr>
      <vt:lpstr>Наиболее распространенные речевые расстройства у учащихся младших классов коррекционной школы:</vt:lpstr>
      <vt:lpstr>Направления коррекционной работы с применением инновационных технологий</vt:lpstr>
      <vt:lpstr>Слайд 7</vt:lpstr>
      <vt:lpstr>       Направления коррекционной работы учителя-дефектолога:</vt:lpstr>
      <vt:lpstr>Внимание:</vt:lpstr>
      <vt:lpstr>Память:</vt:lpstr>
      <vt:lpstr>Мышление</vt:lpstr>
      <vt:lpstr>Речь: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логопеда и дефектолога в коррекционной школе</dc:title>
  <dc:creator>Женя</dc:creator>
  <cp:lastModifiedBy>Жека</cp:lastModifiedBy>
  <cp:revision>6</cp:revision>
  <dcterms:created xsi:type="dcterms:W3CDTF">2011-03-30T13:09:46Z</dcterms:created>
  <dcterms:modified xsi:type="dcterms:W3CDTF">2013-10-28T16:06:55Z</dcterms:modified>
</cp:coreProperties>
</file>