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6" r:id="rId4"/>
    <p:sldId id="287" r:id="rId5"/>
    <p:sldId id="28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3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rgu/dept_view.jsp?id=26000000100000000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посредством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на сайт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2521" y="3573016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«Каталог услуг», далее «Органы власти» 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976" y="1845881"/>
            <a:ext cx="5612313" cy="172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3064436" y="2348021"/>
            <a:ext cx="1867308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417" y="4034681"/>
            <a:ext cx="2227348" cy="184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3166759" y="4506129"/>
            <a:ext cx="1662663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340767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ведомство «</a:t>
            </a:r>
            <a:r>
              <a:rPr lang="ru-RU" sz="2400" dirty="0">
                <a:hlinkClick r:id="rId3"/>
              </a:rPr>
              <a:t>Министерство образования и молодежной политики Ставропольского </a:t>
            </a:r>
            <a:r>
              <a:rPr lang="ru-RU" sz="2400" dirty="0" smtClean="0">
                <a:hlinkClick r:id="rId3"/>
              </a:rPr>
              <a:t>края</a:t>
            </a:r>
            <a:r>
              <a:rPr lang="ru-RU" sz="2400" dirty="0" smtClean="0"/>
              <a:t>»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4643" y="4142718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Выбрать необходимую услугу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342" y="2144980"/>
            <a:ext cx="5616624" cy="181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427984" y="2394104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910" y="4725144"/>
            <a:ext cx="5527394" cy="84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628296" y="5013176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Выбрать услугу в соответствии с типом образовательной организации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21" y="4285981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Нажать на кнопку «Заполнить заявление» 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426" y="1994357"/>
            <a:ext cx="6016276" cy="220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187624" y="3284984"/>
            <a:ext cx="39604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" b="25681"/>
          <a:stretch/>
        </p:blipFill>
        <p:spPr>
          <a:xfrm>
            <a:off x="1763688" y="4716788"/>
            <a:ext cx="4794382" cy="1109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4932040" y="4752830"/>
            <a:ext cx="1830780" cy="412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485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Откроется форма подачи заявления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124" y="1772816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заявителе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851" y="1631118"/>
            <a:ext cx="6048375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232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Получение услуги «Зачисление в ОУ» в электронном виде посредством Регионального портала государственных и муниципальных услуг Ставропольского края 26gosuslugi.ru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</cp:lastModifiedBy>
  <cp:revision>47</cp:revision>
  <cp:lastPrinted>2010-08-31T08:57:58Z</cp:lastPrinted>
  <dcterms:created xsi:type="dcterms:W3CDTF">2010-03-20T13:41:33Z</dcterms:created>
  <dcterms:modified xsi:type="dcterms:W3CDTF">2017-06-01T07:20:06Z</dcterms:modified>
</cp:coreProperties>
</file>