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407" r:id="rId3"/>
    <p:sldId id="408" r:id="rId4"/>
    <p:sldId id="406" r:id="rId5"/>
    <p:sldId id="409" r:id="rId6"/>
    <p:sldId id="410" r:id="rId7"/>
    <p:sldId id="411" r:id="rId8"/>
    <p:sldId id="413" r:id="rId9"/>
    <p:sldId id="41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0ABC-5B27-4B28-B654-5FDC9D4E768C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CF554-7EC5-4A0B-9793-B288ECE88A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554-7EC5-4A0B-9793-B288ECE88AC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Открытие Недели детской книги. Знакомство с новинками, незнакомыми</a:t>
            </a:r>
            <a:r>
              <a:rPr lang="ru-RU" baseline="0" dirty="0" smtClean="0"/>
              <a:t> произведениями и авторами.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554-7EC5-4A0B-9793-B288ECE88AC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554-7EC5-4A0B-9793-B288ECE88AC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«Мы</a:t>
            </a:r>
            <a:r>
              <a:rPr lang="ru-RU" baseline="0" dirty="0" smtClean="0"/>
              <a:t> едем, едем в далёкие края» По творчеству С. Михалкова.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554-7EC5-4A0B-9793-B288ECE88AC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«Открывая книгу, открываем</a:t>
            </a:r>
            <a:r>
              <a:rPr lang="ru-RU" baseline="0" dirty="0" smtClean="0"/>
              <a:t> мир героев»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554-7EC5-4A0B-9793-B288ECE88AC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КВН «В гостях</a:t>
            </a:r>
            <a:r>
              <a:rPr lang="ru-RU" baseline="0" dirty="0" smtClean="0"/>
              <a:t> у 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554-7EC5-4A0B-9793-B288ECE88AC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554-7EC5-4A0B-9793-B288ECE88AC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554-7EC5-4A0B-9793-B288ECE88AC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554-7EC5-4A0B-9793-B288ECE88AC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55976" y="4149080"/>
            <a:ext cx="3584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ru-RU" sz="54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год</a:t>
            </a:r>
          </a:p>
        </p:txBody>
      </p:sp>
      <p:pic>
        <p:nvPicPr>
          <p:cNvPr id="2" name="Picture 2" descr="C:\Users\005\Desktop\vertikalnyi_774_bez_daty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0034" y="1357298"/>
            <a:ext cx="3129188" cy="4425812"/>
          </a:xfrm>
          <a:prstGeom prst="rect">
            <a:avLst/>
          </a:prstGeom>
          <a:noFill/>
        </p:spPr>
      </p:pic>
      <p:pic>
        <p:nvPicPr>
          <p:cNvPr id="1027" name="Picture 3" descr="C:\Users\005\Desktop\Slajd1-1_1.jpg"/>
          <p:cNvPicPr>
            <a:picLocks noChangeAspect="1" noChangeArrowheads="1"/>
          </p:cNvPicPr>
          <p:nvPr/>
        </p:nvPicPr>
        <p:blipFill>
          <a:blip r:embed="rId4" cstate="print"/>
          <a:srcRect l="7353" t="3922" r="7352" b="5882"/>
          <a:stretch>
            <a:fillRect/>
          </a:stretch>
        </p:blipFill>
        <p:spPr bwMode="auto">
          <a:xfrm>
            <a:off x="4211960" y="1052736"/>
            <a:ext cx="4143404" cy="3286148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4944" y="127085"/>
            <a:ext cx="81622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вечернее (сменное)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образования № 10 г. Георгиевска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301208"/>
            <a:ext cx="4965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Поведена с 30.04.2023 по 07.04.2023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рисунки\неделя детской книги\7W2UnBJcgTo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85786" y="357166"/>
            <a:ext cx="1500198" cy="1500198"/>
          </a:xfrm>
          <a:prstGeom prst="rect">
            <a:avLst/>
          </a:prstGeom>
          <a:noFill/>
        </p:spPr>
      </p:pic>
      <p:pic>
        <p:nvPicPr>
          <p:cNvPr id="3" name="Picture 2" descr="D:\мои рисунки\неделя детской книг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85728"/>
            <a:ext cx="3071834" cy="10079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786578" y="500042"/>
            <a:ext cx="1351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2023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35729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МКВСОУЦО №10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056" y="162880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Открытие Недели детской книги.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новинками, незнакомыми произведениями и авторами.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ФотоНед.дет.кн23\IMG_20230403_1130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45365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Нед.дет.кн23\IMG_20230403_1133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293096"/>
            <a:ext cx="4464496" cy="230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Нед.дет.кн23\IMG_20230330_0924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420888"/>
            <a:ext cx="35184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рисунки\неделя детской книги\7W2UnBJcgTo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85786" y="357166"/>
            <a:ext cx="1285884" cy="1285884"/>
          </a:xfrm>
          <a:prstGeom prst="rect">
            <a:avLst/>
          </a:prstGeom>
          <a:noFill/>
        </p:spPr>
      </p:pic>
      <p:pic>
        <p:nvPicPr>
          <p:cNvPr id="3" name="Picture 2" descr="D:\мои рисунки\неделя детской книг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2857520" cy="937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43702" y="50004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2023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41277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МКВСОУЦО №10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844824"/>
            <a:ext cx="584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Книжкиной недели.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ФотоНед.дет.кн23\IMG_20230331_113812.jpg"/>
          <p:cNvPicPr/>
          <p:nvPr/>
        </p:nvPicPr>
        <p:blipFill>
          <a:blip r:embed="rId5" cstate="print"/>
          <a:srcRect t="10365" r="1516" b="32474"/>
          <a:stretch>
            <a:fillRect/>
          </a:stretch>
        </p:blipFill>
        <p:spPr bwMode="auto">
          <a:xfrm>
            <a:off x="251520" y="2420888"/>
            <a:ext cx="25812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Нед.дет.кн23\IMG_20230331_1135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348880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Нед.дет.кн23\IMG_20230330_14305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6858" y="2348880"/>
            <a:ext cx="361714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Нед.дет.кн23\IMG_20230330_1336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149080"/>
            <a:ext cx="43924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Нед.дет.кн23\IMG_20230403_11382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221443"/>
            <a:ext cx="3596212" cy="163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рисунки\неделя детской книги\7W2UnBJcgTo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85786" y="357166"/>
            <a:ext cx="1285884" cy="1285884"/>
          </a:xfrm>
          <a:prstGeom prst="rect">
            <a:avLst/>
          </a:prstGeom>
          <a:noFill/>
        </p:spPr>
      </p:pic>
      <p:pic>
        <p:nvPicPr>
          <p:cNvPr id="3" name="Picture 2" descr="D:\мои рисунки\неделя детской книг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2857520" cy="937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43702" y="50004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2023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41277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МКВСОУЦО №10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8884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едем, едем, едем  в далёкие края» По творчеству С. Михалкова.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ФотоНед.дет.кн23\IMG_20230331_1232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20888"/>
            <a:ext cx="40324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Нед.дет.кн23\IMG_20230313_131237.jpg"/>
          <p:cNvPicPr/>
          <p:nvPr/>
        </p:nvPicPr>
        <p:blipFill>
          <a:blip r:embed="rId6" cstate="print"/>
          <a:srcRect t="9728"/>
          <a:stretch>
            <a:fillRect/>
          </a:stretch>
        </p:blipFill>
        <p:spPr bwMode="auto">
          <a:xfrm>
            <a:off x="4499992" y="2420888"/>
            <a:ext cx="23138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Нед.дет.кн23\IMG_20230313_130905.jpg"/>
          <p:cNvPicPr/>
          <p:nvPr/>
        </p:nvPicPr>
        <p:blipFill>
          <a:blip r:embed="rId7" cstate="print"/>
          <a:srcRect l="17514"/>
          <a:stretch>
            <a:fillRect/>
          </a:stretch>
        </p:blipFill>
        <p:spPr bwMode="auto">
          <a:xfrm>
            <a:off x="899592" y="4365104"/>
            <a:ext cx="36004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рисунки\неделя детской книги\7W2UnBJcgTo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85786" y="357166"/>
            <a:ext cx="1285884" cy="1285884"/>
          </a:xfrm>
          <a:prstGeom prst="rect">
            <a:avLst/>
          </a:prstGeom>
          <a:noFill/>
        </p:spPr>
      </p:pic>
      <p:pic>
        <p:nvPicPr>
          <p:cNvPr id="3" name="Picture 2" descr="D:\мои рисунки\неделя детской книг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2857520" cy="937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43702" y="50004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2023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41277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МКВСОУЦО №10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772816"/>
            <a:ext cx="6576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«Открывая книгу, открываем мир героев»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ФотоНед.дет.кн23\IMG_20230331_083548.jpg"/>
          <p:cNvPicPr/>
          <p:nvPr/>
        </p:nvPicPr>
        <p:blipFill>
          <a:blip r:embed="rId5" cstate="print"/>
          <a:srcRect r="29177"/>
          <a:stretch>
            <a:fillRect/>
          </a:stretch>
        </p:blipFill>
        <p:spPr bwMode="auto">
          <a:xfrm>
            <a:off x="251520" y="2276872"/>
            <a:ext cx="36358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Нед.дет.кн23\IMG_20230331_084745.jpg"/>
          <p:cNvPicPr/>
          <p:nvPr/>
        </p:nvPicPr>
        <p:blipFill>
          <a:blip r:embed="rId6" cstate="print"/>
          <a:srcRect r="14727"/>
          <a:stretch>
            <a:fillRect/>
          </a:stretch>
        </p:blipFill>
        <p:spPr bwMode="auto">
          <a:xfrm>
            <a:off x="3995936" y="2348880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Нед.дет.кн23\IMG_20230331_085443.jpg"/>
          <p:cNvPicPr/>
          <p:nvPr/>
        </p:nvPicPr>
        <p:blipFill>
          <a:blip r:embed="rId7" cstate="print"/>
          <a:srcRect r="17277"/>
          <a:stretch>
            <a:fillRect/>
          </a:stretch>
        </p:blipFill>
        <p:spPr bwMode="auto">
          <a:xfrm>
            <a:off x="251520" y="4869160"/>
            <a:ext cx="3009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рисунки\неделя детской книги\7W2UnBJcgTo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85786" y="357166"/>
            <a:ext cx="1285884" cy="1285884"/>
          </a:xfrm>
          <a:prstGeom prst="rect">
            <a:avLst/>
          </a:prstGeom>
          <a:noFill/>
        </p:spPr>
      </p:pic>
      <p:pic>
        <p:nvPicPr>
          <p:cNvPr id="3" name="Picture 2" descr="D:\мои рисунки\неделя детской книг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2857520" cy="937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43702" y="50004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2023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41277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МКВСОУЦО №10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916832"/>
            <a:ext cx="4036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КВН «В гостях у сказки»</a:t>
            </a:r>
            <a:endParaRPr lang="ru-RU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ФотоНед.дет.кн23\IMG_20230331_090631.jpg"/>
          <p:cNvPicPr/>
          <p:nvPr/>
        </p:nvPicPr>
        <p:blipFill>
          <a:blip r:embed="rId5" cstate="print"/>
          <a:srcRect r="26605"/>
          <a:stretch>
            <a:fillRect/>
          </a:stretch>
        </p:blipFill>
        <p:spPr bwMode="auto">
          <a:xfrm>
            <a:off x="323528" y="2204864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Нед.дет.кн23\IMG_20230331_090652.jpg"/>
          <p:cNvPicPr/>
          <p:nvPr/>
        </p:nvPicPr>
        <p:blipFill>
          <a:blip r:embed="rId6" cstate="print"/>
          <a:srcRect r="26483"/>
          <a:stretch>
            <a:fillRect/>
          </a:stretch>
        </p:blipFill>
        <p:spPr bwMode="auto">
          <a:xfrm>
            <a:off x="3779912" y="2492896"/>
            <a:ext cx="3384376" cy="21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Нед.дет.кн23\IMG_20230331_085329.jpg"/>
          <p:cNvPicPr/>
          <p:nvPr/>
        </p:nvPicPr>
        <p:blipFill>
          <a:blip r:embed="rId7" cstate="print"/>
          <a:srcRect l="-4891" t="24505"/>
          <a:stretch>
            <a:fillRect/>
          </a:stretch>
        </p:blipFill>
        <p:spPr bwMode="auto">
          <a:xfrm>
            <a:off x="7092280" y="3573016"/>
            <a:ext cx="20517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рисунки\неделя детской книги\7W2UnBJcgTo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85786" y="357166"/>
            <a:ext cx="1285884" cy="1285884"/>
          </a:xfrm>
          <a:prstGeom prst="rect">
            <a:avLst/>
          </a:prstGeom>
          <a:noFill/>
        </p:spPr>
      </p:pic>
      <p:pic>
        <p:nvPicPr>
          <p:cNvPr id="4" name="Picture 2" descr="D:\мои рисунки\неделя детской книг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2857520" cy="937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50004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2023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41277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МКВСОУЦО №10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772816"/>
            <a:ext cx="509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 общения «Загадай, мы отгадаем»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ФотоНед.дет.кн23\IMG_20230331_1155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3491559" cy="158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Нед.дет.кн23\IMG_20230403_1336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77072"/>
            <a:ext cx="29523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ФотоНед.дет.кн23\IMG_20230330_13465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348880"/>
            <a:ext cx="29892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ФотоНед.дет.кн23\IMG_20230330_134954.jpg"/>
          <p:cNvPicPr/>
          <p:nvPr/>
        </p:nvPicPr>
        <p:blipFill>
          <a:blip r:embed="rId8" cstate="print"/>
          <a:srcRect t="3960" r="19735"/>
          <a:stretch>
            <a:fillRect/>
          </a:stretch>
        </p:blipFill>
        <p:spPr bwMode="auto">
          <a:xfrm>
            <a:off x="4932040" y="4437112"/>
            <a:ext cx="33909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рисунки\неделя детской книги\7W2UnBJcgTo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85786" y="357166"/>
            <a:ext cx="1285884" cy="1285884"/>
          </a:xfrm>
          <a:prstGeom prst="rect">
            <a:avLst/>
          </a:prstGeom>
          <a:noFill/>
        </p:spPr>
      </p:pic>
      <p:pic>
        <p:nvPicPr>
          <p:cNvPr id="4" name="Picture 2" descr="D:\мои рисунки\неделя детской книг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2857520" cy="937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50004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2023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41277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МКВСОУЦО №10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C:\Users\User\Desktop\ФотоНед.дет.кн23\IMG_20230403_1148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20888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27784" y="1772816"/>
            <a:ext cx="5819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«Собери сказку по картинкам»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ФотоНед.дет.кн23\IMG_20230403_114748.jpg"/>
          <p:cNvPicPr/>
          <p:nvPr/>
        </p:nvPicPr>
        <p:blipFill>
          <a:blip r:embed="rId6" cstate="print"/>
          <a:srcRect l="8312" t="4000"/>
          <a:stretch>
            <a:fillRect/>
          </a:stretch>
        </p:blipFill>
        <p:spPr bwMode="auto">
          <a:xfrm>
            <a:off x="2339752" y="4221088"/>
            <a:ext cx="3744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Нед.дет.кн23\IMG_20230331_0858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204864"/>
            <a:ext cx="35283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Нед.дет.кн23\IMG_20230331_115236.jpg"/>
          <p:cNvPicPr/>
          <p:nvPr/>
        </p:nvPicPr>
        <p:blipFill>
          <a:blip r:embed="rId8" cstate="print"/>
          <a:srcRect t="24151"/>
          <a:stretch>
            <a:fillRect/>
          </a:stretch>
        </p:blipFill>
        <p:spPr bwMode="auto">
          <a:xfrm>
            <a:off x="6660232" y="2780928"/>
            <a:ext cx="22955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рисунки\неделя детской книги\7W2UnBJcgTo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85786" y="357166"/>
            <a:ext cx="1285884" cy="1285884"/>
          </a:xfrm>
          <a:prstGeom prst="rect">
            <a:avLst/>
          </a:prstGeom>
          <a:noFill/>
        </p:spPr>
      </p:pic>
      <p:pic>
        <p:nvPicPr>
          <p:cNvPr id="4" name="Picture 2" descr="D:\мои рисунки\неделя детской книг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2857520" cy="937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50004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2023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41277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МКВСОУЦО №10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844824"/>
            <a:ext cx="487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Ремонт книг «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больница»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ФотоНед.дет.кн23\IMG_20230331_1517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21602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Нед.дет.кн23\IMG_20230331_1518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276872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Нед.дет.кн23\IMG_20230331_15184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348880"/>
            <a:ext cx="3345046" cy="152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ФотоНед.дет.кн23\IMG_20230331_15213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789040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183</Words>
  <Application>Microsoft Office PowerPoint</Application>
  <PresentationFormat>Экран (4:3)</PresentationFormat>
  <Paragraphs>44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005</dc:creator>
  <cp:lastModifiedBy>Оксана Рыбас</cp:lastModifiedBy>
  <cp:revision>130</cp:revision>
  <dcterms:created xsi:type="dcterms:W3CDTF">2017-04-03T05:03:59Z</dcterms:created>
  <dcterms:modified xsi:type="dcterms:W3CDTF">2023-04-05T08:36:16Z</dcterms:modified>
</cp:coreProperties>
</file>