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</p:sld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1" r:id="rId14"/>
    <p:sldId id="273" r:id="rId15"/>
    <p:sldId id="274" r:id="rId16"/>
    <p:sldId id="275" r:id="rId17"/>
    <p:sldId id="277" r:id="rId18"/>
    <p:sldId id="278" r:id="rId19"/>
    <p:sldId id="280" r:id="rId20"/>
    <p:sldId id="282" r:id="rId21"/>
    <p:sldId id="281" r:id="rId22"/>
    <p:sldId id="301" r:id="rId23"/>
    <p:sldId id="305" r:id="rId24"/>
    <p:sldId id="302" r:id="rId25"/>
    <p:sldId id="307" r:id="rId26"/>
    <p:sldId id="306" r:id="rId27"/>
    <p:sldId id="308" r:id="rId28"/>
    <p:sldId id="303" r:id="rId29"/>
    <p:sldId id="304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30" autoAdjust="0"/>
  </p:normalViewPr>
  <p:slideViewPr>
    <p:cSldViewPr>
      <p:cViewPr varScale="1">
        <p:scale>
          <a:sx n="69" d="100"/>
          <a:sy n="69" d="100"/>
        </p:scale>
        <p:origin x="-13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637E9-EEC5-48DB-88CC-F1C2F82A24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9F7F3-F091-4079-820F-9909C35F83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477B8-31ED-4EEB-A578-CD52348E89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C0D1C-2C18-444D-9FB7-B5D580B5E8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6FBB0-B8CC-4E0B-B901-1D18DB9789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A998A-5A38-4E3B-B761-A5A6F00EB3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7A711-B2D5-4250-89FF-FC4B980728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480A5-0AA0-44B4-B52B-9F33CAA0DD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B35DB-A60E-488A-92AD-44752C5E05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B0E73-AF4F-4786-B2B3-AA2A26F822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E57CD-8588-490B-9CC6-9202A942F6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89E57-CADF-4351-ADE5-E857C8A7AF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04391-AEA5-48F7-92E3-417A80EB22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E9E80-E2C9-453A-9E15-64F0907736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45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45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DC92C-799F-4722-8BDA-B3A0655EBD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212B5-323F-4097-9F05-9D387AABF9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E93D6-746E-4888-AA0B-B1D3806ADE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DE641-BEB2-479D-896E-74D5057C03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67873-DCBC-4B4C-BD02-FAFAA8201C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C3283-58AF-482D-971F-B122D96DD9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70237-CA2F-40CE-A07D-C0B094A94C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999F3-0C68-47BD-953A-1E3AC2C7F3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550C79-0549-4265-A47E-72722A3D842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9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F3067B-A3C6-42A0-930B-1B7FF390BD5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6000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>Грант  «</a:t>
            </a:r>
            <a:r>
              <a:rPr lang="ru-RU" sz="6000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>Держась за руки» </a:t>
            </a:r>
            <a:r>
              <a:rPr lang="ru-RU" sz="6000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>Спортивное оборудование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>МКВСОУЦО№10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endParaRPr lang="ru-RU" b="1" dirty="0">
              <a:solidFill>
                <a:schemeClr val="accent4">
                  <a:lumMod val="1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8641"/>
            <a:ext cx="8964488" cy="1152127"/>
          </a:xfrm>
        </p:spPr>
        <p:txBody>
          <a:bodyPr/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Мягкие игровые модули  «Кувшинки» (2шт)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Users\Lenovo\Desktop\20201001_084158.jpg"/>
          <p:cNvPicPr>
            <a:picLocks noChangeAspect="1" noChangeArrowheads="1"/>
          </p:cNvPicPr>
          <p:nvPr/>
        </p:nvPicPr>
        <p:blipFill>
          <a:blip r:embed="rId2" cstate="print"/>
          <a:srcRect l="14184" r="21277"/>
          <a:stretch>
            <a:fillRect/>
          </a:stretch>
        </p:blipFill>
        <p:spPr bwMode="auto">
          <a:xfrm rot="5400000">
            <a:off x="-310113" y="1931211"/>
            <a:ext cx="4939724" cy="3528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Users\Lenovo\Desktop\345к6нг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1412777"/>
            <a:ext cx="3890883" cy="471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60649"/>
            <a:ext cx="8748464" cy="720079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Модульный массажный коврик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(3шт)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D:\Users\Lenovo\Desktop\Новая папка\20201001_084350.jpg"/>
          <p:cNvPicPr>
            <a:picLocks noChangeAspect="1" noChangeArrowheads="1"/>
          </p:cNvPicPr>
          <p:nvPr/>
        </p:nvPicPr>
        <p:blipFill>
          <a:blip r:embed="rId2" cstate="print"/>
          <a:srcRect l="3979" r="1858"/>
          <a:stretch>
            <a:fillRect/>
          </a:stretch>
        </p:blipFill>
        <p:spPr bwMode="auto">
          <a:xfrm>
            <a:off x="323528" y="1196752"/>
            <a:ext cx="5847978" cy="286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D:\Users\Lenovo\Desktop\Новая папка\20201001_084436.jpg"/>
          <p:cNvPicPr>
            <a:picLocks noChangeAspect="1" noChangeArrowheads="1"/>
          </p:cNvPicPr>
          <p:nvPr/>
        </p:nvPicPr>
        <p:blipFill>
          <a:blip r:embed="rId3" cstate="print"/>
          <a:srcRect t="16708" b="13949"/>
          <a:stretch>
            <a:fillRect/>
          </a:stretch>
        </p:blipFill>
        <p:spPr bwMode="auto">
          <a:xfrm>
            <a:off x="971600" y="4149080"/>
            <a:ext cx="788395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"/>
            <a:ext cx="7772400" cy="836711"/>
          </a:xfrm>
        </p:spPr>
        <p:txBody>
          <a:bodyPr/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Модульный массажный коврик (10шт)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Users\Lenovo\Desktop\Новая папка\20201001_084639.jpg"/>
          <p:cNvPicPr>
            <a:picLocks noChangeAspect="1" noChangeArrowheads="1"/>
          </p:cNvPicPr>
          <p:nvPr/>
        </p:nvPicPr>
        <p:blipFill>
          <a:blip r:embed="rId2" cstate="print"/>
          <a:srcRect l="7189" r="2448" b="4145"/>
          <a:stretch>
            <a:fillRect/>
          </a:stretch>
        </p:blipFill>
        <p:spPr bwMode="auto">
          <a:xfrm rot="4524919">
            <a:off x="-696246" y="2576565"/>
            <a:ext cx="5400600" cy="264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Users\Lenovo\Desktop\Новая папка\20201001_084639.jpg"/>
          <p:cNvPicPr>
            <a:picLocks noChangeAspect="1" noChangeArrowheads="1"/>
          </p:cNvPicPr>
          <p:nvPr/>
        </p:nvPicPr>
        <p:blipFill>
          <a:blip r:embed="rId2" cstate="print"/>
          <a:srcRect l="4779" r="2448" b="8525"/>
          <a:stretch>
            <a:fillRect/>
          </a:stretch>
        </p:blipFill>
        <p:spPr bwMode="auto">
          <a:xfrm rot="3446328">
            <a:off x="3688067" y="2512149"/>
            <a:ext cx="571299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Users\Lenovo\Desktop\Новая папка\20201001_084639.jpg"/>
          <p:cNvPicPr>
            <a:picLocks noChangeAspect="1" noChangeArrowheads="1"/>
          </p:cNvPicPr>
          <p:nvPr/>
        </p:nvPicPr>
        <p:blipFill>
          <a:blip r:embed="rId2" cstate="print"/>
          <a:srcRect l="4779" t="8996" r="2448" b="9372"/>
          <a:stretch>
            <a:fillRect/>
          </a:stretch>
        </p:blipFill>
        <p:spPr bwMode="auto">
          <a:xfrm rot="8195307">
            <a:off x="2355268" y="2482468"/>
            <a:ext cx="5961708" cy="241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88641"/>
            <a:ext cx="7772400" cy="792087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Мяч массажный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(15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D:\Users\Lenovo\Desktop\Новая папка\20201001_085656.jpg"/>
          <p:cNvPicPr>
            <a:picLocks noChangeAspect="1" noChangeArrowheads="1"/>
          </p:cNvPicPr>
          <p:nvPr/>
        </p:nvPicPr>
        <p:blipFill>
          <a:blip r:embed="rId2" cstate="print"/>
          <a:srcRect t="11486"/>
          <a:stretch>
            <a:fillRect/>
          </a:stretch>
        </p:blipFill>
        <p:spPr bwMode="auto">
          <a:xfrm>
            <a:off x="1763688" y="1052736"/>
            <a:ext cx="5328592" cy="547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420888"/>
            <a:ext cx="5364088" cy="648072"/>
          </a:xfrm>
        </p:spPr>
        <p:txBody>
          <a:bodyPr/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Мяч  баскетбольный (5шт) </a:t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188641"/>
            <a:ext cx="6660232" cy="576063"/>
          </a:xfrm>
        </p:spPr>
        <p:txBody>
          <a:bodyPr/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Мяч волейбольный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(5шт)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D:\Users\Lenovo\Desktop\Новая папка\20201001_085931.jpg"/>
          <p:cNvPicPr>
            <a:picLocks noChangeAspect="1" noChangeArrowheads="1"/>
          </p:cNvPicPr>
          <p:nvPr/>
        </p:nvPicPr>
        <p:blipFill>
          <a:blip r:embed="rId2" cstate="print"/>
          <a:srcRect l="20000" r="38889" b="10822"/>
          <a:stretch>
            <a:fillRect/>
          </a:stretch>
        </p:blipFill>
        <p:spPr bwMode="auto">
          <a:xfrm rot="5400000">
            <a:off x="611560" y="764704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D:\Users\Lenovo\Desktop\Новая папка\20201001_090003.jpg"/>
          <p:cNvPicPr>
            <a:picLocks noChangeAspect="1" noChangeArrowheads="1"/>
          </p:cNvPicPr>
          <p:nvPr/>
        </p:nvPicPr>
        <p:blipFill>
          <a:blip r:embed="rId3" cstate="print"/>
          <a:srcRect l="24627" r="29049" b="4684"/>
          <a:stretch>
            <a:fillRect/>
          </a:stretch>
        </p:blipFill>
        <p:spPr bwMode="auto">
          <a:xfrm rot="5400000">
            <a:off x="4767600" y="3017376"/>
            <a:ext cx="3593413" cy="340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356993"/>
            <a:ext cx="3634680" cy="12961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2657"/>
            <a:ext cx="7772400" cy="648071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Бадминтон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(2шт)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D:\Users\Lenovo\Desktop\Новая папка\20201001_090105.jpg"/>
          <p:cNvPicPr>
            <a:picLocks noChangeAspect="1" noChangeArrowheads="1"/>
          </p:cNvPicPr>
          <p:nvPr/>
        </p:nvPicPr>
        <p:blipFill>
          <a:blip r:embed="rId2" cstate="print"/>
          <a:srcRect l="21817" r="25834"/>
          <a:stretch>
            <a:fillRect/>
          </a:stretch>
        </p:blipFill>
        <p:spPr bwMode="auto">
          <a:xfrm rot="5400000">
            <a:off x="302356" y="1721979"/>
            <a:ext cx="3960440" cy="3486049"/>
          </a:xfrm>
          <a:prstGeom prst="rect">
            <a:avLst/>
          </a:prstGeom>
          <a:noFill/>
        </p:spPr>
      </p:pic>
      <p:pic>
        <p:nvPicPr>
          <p:cNvPr id="5" name="Picture 2" descr="D:\Users\Lenovo\Desktop\Новая папка\20201001_090105.jpg"/>
          <p:cNvPicPr>
            <a:picLocks noChangeAspect="1" noChangeArrowheads="1"/>
          </p:cNvPicPr>
          <p:nvPr/>
        </p:nvPicPr>
        <p:blipFill>
          <a:blip r:embed="rId3" cstate="print"/>
          <a:srcRect l="21817" r="25834"/>
          <a:stretch>
            <a:fillRect/>
          </a:stretch>
        </p:blipFill>
        <p:spPr bwMode="auto">
          <a:xfrm rot="5400000">
            <a:off x="4613442" y="2379446"/>
            <a:ext cx="4464495" cy="397131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04664"/>
            <a:ext cx="7772400" cy="792088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Эспандер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(12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) 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D:\Users\Lenovo\Desktop\Новая папка\20201001_090525.jpg"/>
          <p:cNvPicPr>
            <a:picLocks noChangeAspect="1" noChangeArrowheads="1"/>
          </p:cNvPicPr>
          <p:nvPr/>
        </p:nvPicPr>
        <p:blipFill>
          <a:blip r:embed="rId2" cstate="print"/>
          <a:srcRect l="18518" r="25926"/>
          <a:stretch>
            <a:fillRect/>
          </a:stretch>
        </p:blipFill>
        <p:spPr bwMode="auto">
          <a:xfrm>
            <a:off x="1763688" y="1268760"/>
            <a:ext cx="6192688" cy="5136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864095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Тоннель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(2шт)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D:\Users\Lenovo\Desktop\Новая папка\20201001_090849.jpg"/>
          <p:cNvPicPr>
            <a:picLocks noChangeAspect="1" noChangeArrowheads="1"/>
          </p:cNvPicPr>
          <p:nvPr/>
        </p:nvPicPr>
        <p:blipFill>
          <a:blip r:embed="rId2" cstate="print"/>
          <a:srcRect l="3261" t="23578" r="1087" b="8045"/>
          <a:stretch>
            <a:fillRect/>
          </a:stretch>
        </p:blipFill>
        <p:spPr bwMode="auto">
          <a:xfrm>
            <a:off x="179512" y="1196752"/>
            <a:ext cx="699222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Picture 3" descr="D:\Users\Lenovo\Desktop\Новая папка\20201001_090901.jpg"/>
          <p:cNvPicPr>
            <a:picLocks noChangeAspect="1" noChangeArrowheads="1"/>
          </p:cNvPicPr>
          <p:nvPr/>
        </p:nvPicPr>
        <p:blipFill>
          <a:blip r:embed="rId3" cstate="print"/>
          <a:srcRect l="3774" t="20463" r="25472" b="6643"/>
          <a:stretch>
            <a:fillRect/>
          </a:stretch>
        </p:blipFill>
        <p:spPr bwMode="auto">
          <a:xfrm>
            <a:off x="2771800" y="3645024"/>
            <a:ext cx="5976664" cy="283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792087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Ходунки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(4шт)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D:\Users\Lenovo\Desktop\Новая папка\20201001_084740.jpg"/>
          <p:cNvPicPr>
            <a:picLocks noChangeAspect="1" noChangeArrowheads="1"/>
          </p:cNvPicPr>
          <p:nvPr/>
        </p:nvPicPr>
        <p:blipFill>
          <a:blip r:embed="rId2" cstate="print"/>
          <a:srcRect l="22195" t="877" r="28301"/>
          <a:stretch>
            <a:fillRect/>
          </a:stretch>
        </p:blipFill>
        <p:spPr bwMode="auto">
          <a:xfrm rot="5400000">
            <a:off x="53497" y="1262760"/>
            <a:ext cx="5148573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D:\Users\Lenovo\Desktop\Новая папка\20201001_084740.jpg"/>
          <p:cNvPicPr>
            <a:picLocks noChangeAspect="1" noChangeArrowheads="1"/>
          </p:cNvPicPr>
          <p:nvPr/>
        </p:nvPicPr>
        <p:blipFill>
          <a:blip r:embed="rId2" cstate="print"/>
          <a:srcRect l="22195" t="877" r="28301"/>
          <a:stretch>
            <a:fillRect/>
          </a:stretch>
        </p:blipFill>
        <p:spPr bwMode="auto">
          <a:xfrm rot="5400000">
            <a:off x="5446159" y="3106904"/>
            <a:ext cx="3482772" cy="3214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"/>
            <a:ext cx="7772400" cy="764703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Мат гимнастический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(6шт) 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Users\Lenovo\Desktop\Новая папка\20201001_101252.jpg"/>
          <p:cNvPicPr>
            <a:picLocks noChangeAspect="1" noChangeArrowheads="1"/>
          </p:cNvPicPr>
          <p:nvPr/>
        </p:nvPicPr>
        <p:blipFill>
          <a:blip r:embed="rId2" cstate="print"/>
          <a:srcRect t="9524" b="11111"/>
          <a:stretch>
            <a:fillRect/>
          </a:stretch>
        </p:blipFill>
        <p:spPr bwMode="auto">
          <a:xfrm rot="5400000">
            <a:off x="2614431" y="3082313"/>
            <a:ext cx="3475802" cy="359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D:\Users\Lenovo\Desktop\Новая папка\20201001_101332.jpg"/>
          <p:cNvPicPr>
            <a:picLocks noChangeAspect="1" noChangeArrowheads="1"/>
          </p:cNvPicPr>
          <p:nvPr/>
        </p:nvPicPr>
        <p:blipFill>
          <a:blip r:embed="rId3" cstate="print"/>
          <a:srcRect t="5968" r="2128" b="8491"/>
          <a:stretch>
            <a:fillRect/>
          </a:stretch>
        </p:blipFill>
        <p:spPr bwMode="auto">
          <a:xfrm>
            <a:off x="5205001" y="764704"/>
            <a:ext cx="3543463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Users\Lenovo\Desktop\Новая папка\20201001_101252.jpg"/>
          <p:cNvPicPr>
            <a:picLocks noChangeAspect="1" noChangeArrowheads="1"/>
          </p:cNvPicPr>
          <p:nvPr/>
        </p:nvPicPr>
        <p:blipFill>
          <a:blip r:embed="rId4" cstate="print"/>
          <a:srcRect t="9524" b="11111"/>
          <a:stretch>
            <a:fillRect/>
          </a:stretch>
        </p:blipFill>
        <p:spPr bwMode="auto">
          <a:xfrm>
            <a:off x="467544" y="764704"/>
            <a:ext cx="3482851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Спортивный комплекс для занятий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лечебной физкультурой (2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Users\Lenovo\Desktop\20201002_111438.jpg"/>
          <p:cNvPicPr>
            <a:picLocks noChangeAspect="1" noChangeArrowheads="1"/>
          </p:cNvPicPr>
          <p:nvPr/>
        </p:nvPicPr>
        <p:blipFill>
          <a:blip r:embed="rId2" cstate="print"/>
          <a:srcRect l="25180" r="24460"/>
          <a:stretch>
            <a:fillRect/>
          </a:stretch>
        </p:blipFill>
        <p:spPr bwMode="auto">
          <a:xfrm rot="5400000">
            <a:off x="1832413" y="1632084"/>
            <a:ext cx="5159399" cy="472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"/>
            <a:ext cx="7772400" cy="1052735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Навесная перекладина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(1шт) 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D:\Users\Lenovo\Desktop\Новая папка\20201001_100435.jpg"/>
          <p:cNvPicPr>
            <a:picLocks noChangeAspect="1" noChangeArrowheads="1"/>
          </p:cNvPicPr>
          <p:nvPr/>
        </p:nvPicPr>
        <p:blipFill>
          <a:blip r:embed="rId2" cstate="print"/>
          <a:srcRect t="5018"/>
          <a:stretch>
            <a:fillRect/>
          </a:stretch>
        </p:blipFill>
        <p:spPr bwMode="auto">
          <a:xfrm>
            <a:off x="2483768" y="1305719"/>
            <a:ext cx="3888432" cy="533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D:\Users\Lenovo\Desktop\ВСЁ по ФИЗ-РЕ\спорт фото2019-20уч год\спорт уроки\20191218_103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76672"/>
            <a:ext cx="422212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Занятия   АФК с обучающимися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25" descr="D:\Users\Lenovo\Desktop\ВСЁ по ФИЗ-РЕ\спорт фото2019-20уч год\20191213_121729.jpg"/>
          <p:cNvPicPr>
            <a:picLocks noChangeAspect="1" noChangeArrowheads="1"/>
          </p:cNvPicPr>
          <p:nvPr/>
        </p:nvPicPr>
        <p:blipFill>
          <a:blip r:embed="rId3" cstate="print"/>
          <a:srcRect l="2879" t="14574" b="10941"/>
          <a:stretch>
            <a:fillRect/>
          </a:stretch>
        </p:blipFill>
        <p:spPr bwMode="auto">
          <a:xfrm>
            <a:off x="6660232" y="620688"/>
            <a:ext cx="2281464" cy="310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D:\Users\Lenovo\Desktop\ВСЁ по ФИЗ-РЕ\спорт фото2019-20уч год\спорт фото\20181022_103923.jpg"/>
          <p:cNvPicPr>
            <a:picLocks noChangeAspect="1" noChangeArrowheads="1"/>
          </p:cNvPicPr>
          <p:nvPr/>
        </p:nvPicPr>
        <p:blipFill>
          <a:blip r:embed="rId4" cstate="print"/>
          <a:srcRect l="21249" t="22221" r="25000" b="17778"/>
          <a:stretch>
            <a:fillRect/>
          </a:stretch>
        </p:blipFill>
        <p:spPr bwMode="auto">
          <a:xfrm rot="233836">
            <a:off x="258030" y="3630352"/>
            <a:ext cx="3889174" cy="244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4" descr="D:\Users\Lenovo\Desktop\ВСЁ по ФИЗ-РЕ\спорт фото2019-20уч год\спорт фото\20181120_095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0370" y="4437112"/>
            <a:ext cx="3736956" cy="210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D:\Users\Lenovo\Desktop\ВСЁ по ФИЗ-РЕ\спорт фото2019-20уч год\20191217_152337.jpg"/>
          <p:cNvPicPr>
            <a:picLocks noChangeAspect="1" noChangeArrowheads="1"/>
          </p:cNvPicPr>
          <p:nvPr/>
        </p:nvPicPr>
        <p:blipFill>
          <a:blip r:embed="rId2" cstate="print"/>
          <a:srcRect l="10033" t="31039" r="17230" b="32278"/>
          <a:stretch>
            <a:fillRect/>
          </a:stretch>
        </p:blipFill>
        <p:spPr bwMode="auto">
          <a:xfrm>
            <a:off x="5724128" y="260648"/>
            <a:ext cx="321241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6" descr="D:\Users\Lenovo\Desktop\ВСЁ по ФИЗ-РЕ\спорт фото2019-20уч год\20191217_113702.jpg"/>
          <p:cNvPicPr>
            <a:picLocks noChangeAspect="1" noChangeArrowheads="1"/>
          </p:cNvPicPr>
          <p:nvPr/>
        </p:nvPicPr>
        <p:blipFill>
          <a:blip r:embed="rId3" cstate="print"/>
          <a:srcRect l="11676" t="16983" r="37376"/>
          <a:stretch>
            <a:fillRect/>
          </a:stretch>
        </p:blipFill>
        <p:spPr bwMode="auto">
          <a:xfrm rot="21171902">
            <a:off x="729592" y="3134559"/>
            <a:ext cx="3579945" cy="32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 descr="D:\Users\Lenovo\Desktop\АФК\АФК фото дети\20200115_094129.jpg"/>
          <p:cNvPicPr>
            <a:picLocks noChangeAspect="1" noChangeArrowheads="1"/>
          </p:cNvPicPr>
          <p:nvPr/>
        </p:nvPicPr>
        <p:blipFill>
          <a:blip r:embed="rId4" cstate="print"/>
          <a:srcRect l="12463" t="12247"/>
          <a:stretch>
            <a:fillRect/>
          </a:stretch>
        </p:blipFill>
        <p:spPr bwMode="auto">
          <a:xfrm rot="670342">
            <a:off x="5124673" y="2754033"/>
            <a:ext cx="2064598" cy="367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D:\Users\Lenovo\Desktop\ВСЁ по ФИЗ-РЕ\спорт фото2019-20уч год\20191217_150222.jpg"/>
          <p:cNvPicPr>
            <a:picLocks noChangeAspect="1" noChangeArrowheads="1"/>
          </p:cNvPicPr>
          <p:nvPr/>
        </p:nvPicPr>
        <p:blipFill>
          <a:blip r:embed="rId5" cstate="print"/>
          <a:srcRect l="6511" t="6367" r="2763"/>
          <a:stretch>
            <a:fillRect/>
          </a:stretch>
        </p:blipFill>
        <p:spPr bwMode="auto">
          <a:xfrm>
            <a:off x="395536" y="332656"/>
            <a:ext cx="458888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D:\Users\Lenovo\Desktop\ВСЁ по ФИЗ-РЕ\спорт фото2019-20уч год\спорт фото\20181009_094716.jpg"/>
          <p:cNvPicPr>
            <a:picLocks noChangeAspect="1" noChangeArrowheads="1"/>
          </p:cNvPicPr>
          <p:nvPr/>
        </p:nvPicPr>
        <p:blipFill>
          <a:blip r:embed="rId2" cstate="print"/>
          <a:srcRect l="17975" t="15042" r="14334" b="8492"/>
          <a:stretch>
            <a:fillRect/>
          </a:stretch>
        </p:blipFill>
        <p:spPr bwMode="auto">
          <a:xfrm rot="21000665">
            <a:off x="512045" y="500700"/>
            <a:ext cx="4311679" cy="273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4" descr="F:\спорт фото\день здоровья   1\P4070826.JPG"/>
          <p:cNvPicPr>
            <a:picLocks noChangeAspect="1" noChangeArrowheads="1"/>
          </p:cNvPicPr>
          <p:nvPr/>
        </p:nvPicPr>
        <p:blipFill>
          <a:blip r:embed="rId3" cstate="print"/>
          <a:srcRect l="54761" t="17157" r="7175" b="14217"/>
          <a:stretch>
            <a:fillRect/>
          </a:stretch>
        </p:blipFill>
        <p:spPr bwMode="auto">
          <a:xfrm rot="1265138">
            <a:off x="5626566" y="3159493"/>
            <a:ext cx="2278209" cy="308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5" descr="F:\все фото\фото день матери\PB100138.JPG"/>
          <p:cNvPicPr>
            <a:picLocks noChangeAspect="1" noChangeArrowheads="1"/>
          </p:cNvPicPr>
          <p:nvPr/>
        </p:nvPicPr>
        <p:blipFill>
          <a:blip r:embed="rId4" cstate="print"/>
          <a:srcRect l="27383" t="11320" r="11003"/>
          <a:stretch>
            <a:fillRect/>
          </a:stretch>
        </p:blipFill>
        <p:spPr bwMode="auto">
          <a:xfrm>
            <a:off x="5508104" y="260648"/>
            <a:ext cx="2696576" cy="312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3" descr="F:\спорт фото\день здоровья   1\P4070845.JPG"/>
          <p:cNvPicPr>
            <a:picLocks noChangeAspect="1" noChangeArrowheads="1"/>
          </p:cNvPicPr>
          <p:nvPr/>
        </p:nvPicPr>
        <p:blipFill>
          <a:blip r:embed="rId5" cstate="print"/>
          <a:srcRect l="20093" t="16743" r="14478"/>
          <a:stretch>
            <a:fillRect/>
          </a:stretch>
        </p:blipFill>
        <p:spPr bwMode="auto">
          <a:xfrm>
            <a:off x="1187624" y="3501008"/>
            <a:ext cx="3024336" cy="288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D:\Users\Lenovo\Desktop\АФК\1АФК ФОТО\20191220_114048.jpg"/>
          <p:cNvPicPr>
            <a:picLocks noChangeAspect="1" noChangeArrowheads="1"/>
          </p:cNvPicPr>
          <p:nvPr/>
        </p:nvPicPr>
        <p:blipFill>
          <a:blip r:embed="rId2" cstate="print"/>
          <a:srcRect t="12085" r="9859" b="3947"/>
          <a:stretch>
            <a:fillRect/>
          </a:stretch>
        </p:blipFill>
        <p:spPr bwMode="auto">
          <a:xfrm rot="10800000">
            <a:off x="827584" y="908720"/>
            <a:ext cx="2568081" cy="424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D:\Users\Lenovo\Desktop\ВСЁ по ФИЗ-РЕ\спорт фото2019-20уч год\23 фев  спорт-фото\Новая папка (3)\IMG-20200220-WA0016.jpg"/>
          <p:cNvPicPr>
            <a:picLocks noChangeAspect="1" noChangeArrowheads="1"/>
          </p:cNvPicPr>
          <p:nvPr/>
        </p:nvPicPr>
        <p:blipFill>
          <a:blip r:embed="rId3" cstate="print"/>
          <a:srcRect t="5690" r="6435"/>
          <a:stretch>
            <a:fillRect/>
          </a:stretch>
        </p:blipFill>
        <p:spPr bwMode="auto">
          <a:xfrm>
            <a:off x="4043183" y="3299584"/>
            <a:ext cx="2429212" cy="326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D:\Users\Lenovo\Desktop\АФК\1АФК ФОТО\20200114_104722.jpg"/>
          <p:cNvPicPr>
            <a:picLocks noChangeAspect="1" noChangeArrowheads="1"/>
          </p:cNvPicPr>
          <p:nvPr/>
        </p:nvPicPr>
        <p:blipFill>
          <a:blip r:embed="rId4" cstate="print"/>
          <a:srcRect r="11501"/>
          <a:stretch>
            <a:fillRect/>
          </a:stretch>
        </p:blipFill>
        <p:spPr bwMode="auto">
          <a:xfrm>
            <a:off x="4283968" y="188640"/>
            <a:ext cx="464427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2" descr="D:\Users\Lenovo\Desktop\лфк\20191017_122731.jpg"/>
          <p:cNvPicPr>
            <a:picLocks noChangeAspect="1" noChangeArrowheads="1"/>
          </p:cNvPicPr>
          <p:nvPr/>
        </p:nvPicPr>
        <p:blipFill>
          <a:blip r:embed="rId2" cstate="print"/>
          <a:srcRect l="15681" t="16316" r="16444" b="7774"/>
          <a:stretch>
            <a:fillRect/>
          </a:stretch>
        </p:blipFill>
        <p:spPr bwMode="auto">
          <a:xfrm>
            <a:off x="467543" y="404664"/>
            <a:ext cx="399538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1" descr="D:\Users\Lenovo\Desktop\лфк\20190920_112800.jpg"/>
          <p:cNvPicPr>
            <a:picLocks noChangeAspect="1" noChangeArrowheads="1"/>
          </p:cNvPicPr>
          <p:nvPr/>
        </p:nvPicPr>
        <p:blipFill>
          <a:blip r:embed="rId3" cstate="print"/>
          <a:srcRect l="5318" r="16122"/>
          <a:stretch>
            <a:fillRect/>
          </a:stretch>
        </p:blipFill>
        <p:spPr bwMode="auto">
          <a:xfrm>
            <a:off x="5076056" y="1268760"/>
            <a:ext cx="3871789" cy="277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6" descr="F:\все фото\фото день матери\PB100157.JPG"/>
          <p:cNvPicPr>
            <a:picLocks noChangeAspect="1" noChangeArrowheads="1"/>
          </p:cNvPicPr>
          <p:nvPr/>
        </p:nvPicPr>
        <p:blipFill>
          <a:blip r:embed="rId4" cstate="print"/>
          <a:srcRect l="25842" t="19382" r="16728" b="11703"/>
          <a:stretch>
            <a:fillRect/>
          </a:stretch>
        </p:blipFill>
        <p:spPr bwMode="auto">
          <a:xfrm>
            <a:off x="2339060" y="2492896"/>
            <a:ext cx="252166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D:\Users\Lenovo\Desktop\АФК\1АФК ФОТО\20200115_112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48163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6" descr="D:\Users\Lenovo\Desktop\АФК\1АФК ФОТО\20200115_112532.jpg"/>
          <p:cNvPicPr>
            <a:picLocks noChangeAspect="1" noChangeArrowheads="1"/>
          </p:cNvPicPr>
          <p:nvPr/>
        </p:nvPicPr>
        <p:blipFill>
          <a:blip r:embed="rId3" cstate="print"/>
          <a:srcRect l="5307" t="5893" b="10648"/>
          <a:stretch>
            <a:fillRect/>
          </a:stretch>
        </p:blipFill>
        <p:spPr bwMode="auto">
          <a:xfrm>
            <a:off x="6516216" y="260648"/>
            <a:ext cx="2220370" cy="347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D:\Users\Lenovo\Desktop\ВСЁ по ФИЗ-РЕ\спорт фото2019-20уч год\спорт уроки\20191218_104628.jpg"/>
          <p:cNvPicPr>
            <a:picLocks noChangeAspect="1" noChangeArrowheads="1"/>
          </p:cNvPicPr>
          <p:nvPr/>
        </p:nvPicPr>
        <p:blipFill>
          <a:blip r:embed="rId4" cstate="print"/>
          <a:srcRect l="16206" r="20006" b="26762"/>
          <a:stretch>
            <a:fillRect/>
          </a:stretch>
        </p:blipFill>
        <p:spPr bwMode="auto">
          <a:xfrm rot="4865156">
            <a:off x="-82525" y="3783428"/>
            <a:ext cx="3234669" cy="209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D:\Users\Lenovo\Desktop\АФК\1АФК ФОТО\20200114_092915.jpg"/>
          <p:cNvPicPr>
            <a:picLocks noChangeAspect="1" noChangeArrowheads="1"/>
          </p:cNvPicPr>
          <p:nvPr/>
        </p:nvPicPr>
        <p:blipFill>
          <a:blip r:embed="rId5" cstate="print"/>
          <a:srcRect t="15169" b="27977"/>
          <a:stretch>
            <a:fillRect/>
          </a:stretch>
        </p:blipFill>
        <p:spPr bwMode="auto">
          <a:xfrm rot="749757">
            <a:off x="5785898" y="3415140"/>
            <a:ext cx="28495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D:\Users\Lenovo\Desktop\АФК\1АФК ФОТО\IMG-20191220-WA0005.jpg"/>
          <p:cNvPicPr>
            <a:picLocks noChangeAspect="1" noChangeArrowheads="1"/>
          </p:cNvPicPr>
          <p:nvPr/>
        </p:nvPicPr>
        <p:blipFill>
          <a:blip r:embed="rId6" cstate="print"/>
          <a:srcRect l="24905" t="27576" r="31509" b="42072"/>
          <a:stretch>
            <a:fillRect/>
          </a:stretch>
        </p:blipFill>
        <p:spPr bwMode="auto">
          <a:xfrm>
            <a:off x="2915816" y="3101078"/>
            <a:ext cx="2808312" cy="347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D:\Users\Lenovo\Desktop\АФК\1АФК ФОТО\20191220_115002.jpg"/>
          <p:cNvPicPr>
            <a:picLocks noChangeAspect="1" noChangeArrowheads="1"/>
          </p:cNvPicPr>
          <p:nvPr/>
        </p:nvPicPr>
        <p:blipFill>
          <a:blip r:embed="rId2" cstate="print"/>
          <a:srcRect l="7692" t="6837" r="17308"/>
          <a:stretch>
            <a:fillRect/>
          </a:stretch>
        </p:blipFill>
        <p:spPr bwMode="auto">
          <a:xfrm>
            <a:off x="251520" y="260647"/>
            <a:ext cx="4032448" cy="281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3" descr="D:\Users\Lenovo\Desktop\АФК\1АФК ФОТО\20200114_093948.jpg"/>
          <p:cNvPicPr>
            <a:picLocks noChangeAspect="1" noChangeArrowheads="1"/>
          </p:cNvPicPr>
          <p:nvPr/>
        </p:nvPicPr>
        <p:blipFill>
          <a:blip r:embed="rId3" cstate="print"/>
          <a:srcRect t="17104" b="25644"/>
          <a:stretch>
            <a:fillRect/>
          </a:stretch>
        </p:blipFill>
        <p:spPr bwMode="auto">
          <a:xfrm rot="21178377">
            <a:off x="741683" y="3542974"/>
            <a:ext cx="2860801" cy="291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4" descr="D:\Users\Lenovo\Desktop\АФК\1АФК ФОТО\20200114_094405.jpg"/>
          <p:cNvPicPr>
            <a:picLocks noChangeAspect="1" noChangeArrowheads="1"/>
          </p:cNvPicPr>
          <p:nvPr/>
        </p:nvPicPr>
        <p:blipFill>
          <a:blip r:embed="rId4" cstate="print"/>
          <a:srcRect t="14635"/>
          <a:stretch>
            <a:fillRect/>
          </a:stretch>
        </p:blipFill>
        <p:spPr bwMode="auto">
          <a:xfrm>
            <a:off x="4427984" y="548680"/>
            <a:ext cx="4416776" cy="270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5" descr="D:\Users\Lenovo\Desktop\АФК\1АФК ФОТО\20200115_111725.jpg"/>
          <p:cNvPicPr>
            <a:picLocks noChangeAspect="1" noChangeArrowheads="1"/>
          </p:cNvPicPr>
          <p:nvPr/>
        </p:nvPicPr>
        <p:blipFill>
          <a:blip r:embed="rId5" cstate="print"/>
          <a:srcRect t="20695" b="18515"/>
          <a:stretch>
            <a:fillRect/>
          </a:stretch>
        </p:blipFill>
        <p:spPr bwMode="auto">
          <a:xfrm rot="470953">
            <a:off x="4912536" y="3308899"/>
            <a:ext cx="2669337" cy="306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D:\Users\Lenovo\Desktop\ВСЁ по ФИЗ-РЕ\спорт фото2019-20уч год\20191217_152514.jpg"/>
          <p:cNvPicPr>
            <a:picLocks noChangeAspect="1" noChangeArrowheads="1"/>
          </p:cNvPicPr>
          <p:nvPr/>
        </p:nvPicPr>
        <p:blipFill>
          <a:blip r:embed="rId2" cstate="print"/>
          <a:srcRect l="20981" t="5058" r="19073" b="12329"/>
          <a:stretch>
            <a:fillRect/>
          </a:stretch>
        </p:blipFill>
        <p:spPr bwMode="auto">
          <a:xfrm>
            <a:off x="539552" y="548680"/>
            <a:ext cx="1872332" cy="458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 descr="D:\Users\Lenovo\Desktop\АФК\1АФК ФОТО\23456789.jpg"/>
          <p:cNvPicPr>
            <a:picLocks noChangeAspect="1" noChangeArrowheads="1"/>
          </p:cNvPicPr>
          <p:nvPr/>
        </p:nvPicPr>
        <p:blipFill>
          <a:blip r:embed="rId3" cstate="print"/>
          <a:srcRect l="11832" t="5305" r="20135" b="4517"/>
          <a:stretch>
            <a:fillRect/>
          </a:stretch>
        </p:blipFill>
        <p:spPr bwMode="auto">
          <a:xfrm>
            <a:off x="6732240" y="620688"/>
            <a:ext cx="2088232" cy="463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D:\Users\Lenovo\Desktop\АФК\1АФК ФОТО\20200114_113833.jpg"/>
          <p:cNvPicPr>
            <a:picLocks noChangeAspect="1" noChangeArrowheads="1"/>
          </p:cNvPicPr>
          <p:nvPr/>
        </p:nvPicPr>
        <p:blipFill>
          <a:blip r:embed="rId4" cstate="print"/>
          <a:srcRect l="15483" t="10406" r="23347" b="22691"/>
          <a:stretch>
            <a:fillRect/>
          </a:stretch>
        </p:blipFill>
        <p:spPr bwMode="auto">
          <a:xfrm>
            <a:off x="3419872" y="1196752"/>
            <a:ext cx="2665140" cy="517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4482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Работа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родителями  детей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 ограниченными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возможностями  здоровья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Мяч весовой для атлетических упражнений резиновый 3 кг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D:\Users\Lenovo\Desktop\Новая папка\20201001_083619.jpg"/>
          <p:cNvPicPr>
            <a:picLocks noChangeAspect="1" noChangeArrowheads="1"/>
          </p:cNvPicPr>
          <p:nvPr/>
        </p:nvPicPr>
        <p:blipFill>
          <a:blip r:embed="rId2" cstate="print"/>
          <a:srcRect l="25862" r="24713"/>
          <a:stretch>
            <a:fillRect/>
          </a:stretch>
        </p:blipFill>
        <p:spPr bwMode="auto">
          <a:xfrm rot="5400000">
            <a:off x="1957579" y="1702166"/>
            <a:ext cx="4939069" cy="460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04664"/>
            <a:ext cx="864096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 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современном мире, который полон новыми тенденциями, разработками, внедрениями, все также остается место для детей с ограниченными возможностями здоровья. Дети, которые могут никогда не услышать, не почувствовать, не увидеть то, что для нас - здоровых людей, кажется привычным</a:t>
            </a:r>
          </a:p>
          <a:p>
            <a:pPr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Инвалидность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– это значительное ограничение жизнедеятельности ребёнка, приводящее к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дезадаптации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вследствие нарушения его развития, способностей к самообслуживанию, к передвижению, ориентации, обучению, трудовой деятельности, контролю  за своим поведением.</a:t>
            </a:r>
          </a:p>
          <a:p>
            <a:pPr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Государственная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политика в области образования детей с ограниченными возможностями здоровья, в том числе детей-инвалидов, даёт возможность посещения школьниками образовательного учреждения коррекционного вида, где ребёнок может воспитываться, обучаться независимо от состояния здоровья </a:t>
            </a:r>
          </a:p>
          <a:p>
            <a:pPr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Центр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образования посещают дети с различными нарушениями в психическом и физическом развитии.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1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Основные  проблемы, возникающие в семьях детей с ОВЗ.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3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Умышленное ограничение в общении: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родители детей с ОВЗ ограничивают круг общения (как свой, так и ребёнка), избегают новых знакомств. Родители детей с нарушением интеллекта и ОВЗ, как правило: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агрессивны, склонны к конфликтам или чрезмерно пассивны;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склонны к обвинению специалистов медицинского, педагогического профиля в проблемах развития ребенка, пренебрегают их рекомендациями;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занимают позицию: «Мой ребенок нормальный, все само пройдет»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Таким образом, социальная среда ребёнка с ОВЗ ограничивается семейным кругом, семья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закапсулирована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и это отрицательно сказывается на социализации ребёнка.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Гиперопека: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часто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гиперопека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является единственным способом самореализации для родителей ребёнка с ОВЗ. В  следствие этого, дети часто окружены излишней заботой и начинают использовать свою ущербность, становятся ревнивы, требуют повышенного внимания.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Всё это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способствует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принятию родителями себя и своих детей такими, какие они есть.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Родители испытывают чувство ущербности, смотрят на проблему, как на свой «крест».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Отсутствие знаний и навыков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необходимых для воспитания ребёнка не позволяют родителям создавать оптимальные (иногда и специальные) условия для ребёнка дома.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Именно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помощь в решении этих проблем является приоритетным направлением в системе психолого-педагогической работы с родителями детей с ОВЗ.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Исходя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всего вышесказанного, учитывая проблемы, возникающие в семьях, где воспитываются дети с ОВЗ,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общая 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психолого-педагогической работы с родителями таких детей: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повышение педагогической компетенции родителей и помощь семьям по адаптации и интеграции детей с ОВЗ в общество.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Для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решения данной цели в работе поставлен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ряд задач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Научить родителей эффективным способам взаимодействия с ребёнком;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Вооружить необходимыми знаниями и умениями в области педагогики и психологии развития;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3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Сформировать адекватную самооценку.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9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Работа  педагогов  с родителями  детей   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  ОВЗ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проходит   поэтапно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268760"/>
            <a:ext cx="79928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1.Первичная диагностика ребёнка и его семьи. На этом этапе первое знакомство родителей со специалистами, которые в дальнейшем будут проводить коррекционные мероприятия. На данном этапе важно создание доверительного отношения к специалисту, заинтересованности родителей в участии в процессе развития и воспитания ребёнка в центре образования и семье. 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2.Более глубокое знакомство специалиста с родителями, налаживание тесного контакта. На этом этапе происходит ознакомление родителей с формами работы центра с семьёй.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3.Далее группой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психолого-медико-педагогической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комиссией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ПМПк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детей на основе карт реабилитации, диагноза и диагностических данных специалистов составляется программа индивидуального сопровождения для каждого ребёнка с ОВЗ. В данной программе специалистами определяется индивидуальный образовательный маршрут каждого ребёнка.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4.Составление плана работы специалистов центра с родителями детей  с ОВЗ.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5.Непосредственная работа с родителями. В неё входит: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нашем  центре  образования  используются  различные формы  работы  с  родителями детей   с  ОВЗ.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24744"/>
            <a:ext cx="88204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1.Беседы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коллективные и индивидуальные.</a:t>
            </a:r>
          </a:p>
          <a:p>
            <a:pPr lvl="0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2.Консультации: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коллективные, индивидуальные, по заявке, тематические, оперативные. Данные формы работы преследуют цель информирования родителей об этапах психологического развития ребёнка, организации предметно-развивающего пространства для ребёнка в семье, закономерностях аномального развития.</a:t>
            </a:r>
          </a:p>
          <a:p>
            <a:pPr lvl="0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3.Родительские собрания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Участие в собрании  помогает родителям приобрести навыки решения конфликтных ситуаций с ребёнком, научиться эффективному взаимодействию с ним, решить некоторые личностные проблемы, осознать и оптимизировать свою родительскую позицию. Во время таких встреч родители детей с ОВЗ имеют возможность встречаться друг с другом, обмениваться опытом и оказывать друг другу поддержку, что даёт родителям ощущение того, что «они не одиноки». Работа, построенная таким образом, помогает решить не только личностные проблемы, но и выработать определённые социальные навыки для преодоления трудностей в воспитании детей с ОВЗ.</a:t>
            </a:r>
          </a:p>
          <a:p>
            <a:pPr lvl="0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4.Индивидуальные и групповые занятия с детьми с участием родителей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Участие в таких занятиях, стимулирует родителей, вдохновляет их. Здесь они учатся не только содержательному взаимодействию со своим ребёнком, но и осваивают новые методы и формы общения с ним. Кроме того, на занятиях родители учатся приводить в соответствие возможности ребёнка и свои требования к нему.</a:t>
            </a:r>
          </a:p>
          <a:p>
            <a:pPr lvl="0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5.Проведение совместных  праздников, конкурсов, развлечений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640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результате такой работы: родители видят, что вокруг них есть семьи, близкие им по духу и имеющие похожие проблемы; убеждаются на примере других семей, что активное участие родителей в развитии ребёнка ведёт к успеху; формируется активная родительская позиция и адекватная самооценка.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Такое сотрудничество со специалистами центра помогает родителям применять полученные знания и умения в работе со своими детьми дома и принять ребёнка таким, какой он есть – во всех его проявлениях.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Совместное   занятие   по   адаптивной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физкультуре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:\Users\Lenovo\Desktop\АФК\фото с уроков АФК\фото с АФК\IMG-20200213-WA0050.jpg"/>
          <p:cNvPicPr>
            <a:picLocks noChangeAspect="1" noChangeArrowheads="1"/>
          </p:cNvPicPr>
          <p:nvPr/>
        </p:nvPicPr>
        <p:blipFill>
          <a:blip r:embed="rId2" cstate="print"/>
          <a:srcRect b="5172"/>
          <a:stretch>
            <a:fillRect/>
          </a:stretch>
        </p:blipFill>
        <p:spPr bwMode="auto">
          <a:xfrm>
            <a:off x="539552" y="1196752"/>
            <a:ext cx="3096344" cy="4975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D:\Users\Lenovo\Desktop\АФК\фото с уроков АФК\фото с АФК\IMG-20200213-WA0047.jpg"/>
          <p:cNvPicPr>
            <a:picLocks noChangeAspect="1" noChangeArrowheads="1"/>
          </p:cNvPicPr>
          <p:nvPr/>
        </p:nvPicPr>
        <p:blipFill>
          <a:blip r:embed="rId3" cstate="print"/>
          <a:srcRect t="2083" r="11111"/>
          <a:stretch>
            <a:fillRect/>
          </a:stretch>
        </p:blipFill>
        <p:spPr bwMode="auto">
          <a:xfrm>
            <a:off x="5220072" y="1268760"/>
            <a:ext cx="2664296" cy="4965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Users\Lenovo\Desktop\АФК\фото с уроков АФК\АФК фото\20191219_095432.jpg"/>
          <p:cNvPicPr>
            <a:picLocks noChangeAspect="1" noChangeArrowheads="1"/>
          </p:cNvPicPr>
          <p:nvPr/>
        </p:nvPicPr>
        <p:blipFill>
          <a:blip r:embed="rId2" cstate="print"/>
          <a:srcRect l="23264" r="12153" b="7407"/>
          <a:stretch>
            <a:fillRect/>
          </a:stretch>
        </p:blipFill>
        <p:spPr bwMode="auto">
          <a:xfrm rot="5400000">
            <a:off x="-308284" y="748444"/>
            <a:ext cx="5040560" cy="4064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20191219_095452"/>
          <p:cNvPicPr>
            <a:picLocks noChangeAspect="1" noChangeArrowheads="1"/>
          </p:cNvPicPr>
          <p:nvPr/>
        </p:nvPicPr>
        <p:blipFill>
          <a:blip r:embed="rId3" cstate="print"/>
          <a:srcRect t="17053" b="31403"/>
          <a:stretch>
            <a:fillRect/>
          </a:stretch>
        </p:blipFill>
        <p:spPr bwMode="auto">
          <a:xfrm>
            <a:off x="4067944" y="1412776"/>
            <a:ext cx="4867153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Users\Lenovo\Desktop\АФК\ОТЧЕТЫ ФОТО конспекты  по АФК\АФК фото\20191219_095307.jpg"/>
          <p:cNvPicPr>
            <a:picLocks noChangeAspect="1" noChangeArrowheads="1"/>
          </p:cNvPicPr>
          <p:nvPr/>
        </p:nvPicPr>
        <p:blipFill>
          <a:blip r:embed="rId2" cstate="print"/>
          <a:srcRect l="21659" r="25507" b="11138"/>
          <a:stretch>
            <a:fillRect/>
          </a:stretch>
        </p:blipFill>
        <p:spPr bwMode="auto">
          <a:xfrm rot="5400000">
            <a:off x="204465" y="1027782"/>
            <a:ext cx="4414589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Users\Lenovo\Desktop\АФК\ОТЧЕТЫ ФОТО конспекты  по АФК\АФК с родителями фото\IMG-20191220-WA0004.jpg"/>
          <p:cNvPicPr>
            <a:picLocks noChangeAspect="1" noChangeArrowheads="1"/>
          </p:cNvPicPr>
          <p:nvPr/>
        </p:nvPicPr>
        <p:blipFill>
          <a:blip r:embed="rId3" cstate="print"/>
          <a:srcRect t="25868" r="12120" b="25936"/>
          <a:stretch>
            <a:fillRect/>
          </a:stretch>
        </p:blipFill>
        <p:spPr bwMode="auto">
          <a:xfrm>
            <a:off x="3563888" y="2996952"/>
            <a:ext cx="3672408" cy="358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Users\Lenovo\Desktop\АФК\ОТЧЕТЫ ФОТО конспекты  по АФК\АФК с родителями фото\IMG-20191220-WA0006.jpg"/>
          <p:cNvPicPr>
            <a:picLocks noChangeAspect="1" noChangeArrowheads="1"/>
          </p:cNvPicPr>
          <p:nvPr/>
        </p:nvPicPr>
        <p:blipFill>
          <a:blip r:embed="rId4" cstate="print"/>
          <a:srcRect t="26849" b="15387"/>
          <a:stretch>
            <a:fillRect/>
          </a:stretch>
        </p:blipFill>
        <p:spPr bwMode="auto">
          <a:xfrm>
            <a:off x="5148064" y="326843"/>
            <a:ext cx="3600400" cy="369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Lenovo\Desktop\АФК\ОТЧЕТЫ ФОТО конспекты  по АФК\АФК с родителями фото\IMG-20191220-WA0005.jpg"/>
          <p:cNvPicPr>
            <a:picLocks noChangeAspect="1" noChangeArrowheads="1"/>
          </p:cNvPicPr>
          <p:nvPr/>
        </p:nvPicPr>
        <p:blipFill>
          <a:blip r:embed="rId2" cstate="print"/>
          <a:srcRect l="26905" t="25998" b="38710"/>
          <a:stretch>
            <a:fillRect/>
          </a:stretch>
        </p:blipFill>
        <p:spPr bwMode="auto">
          <a:xfrm>
            <a:off x="1259632" y="764704"/>
            <a:ext cx="6120679" cy="525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Гантели 1 кг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D:\Users\Lenovo\Desktop\Новая папка\20201001_083642.jpg"/>
          <p:cNvPicPr>
            <a:picLocks noChangeAspect="1" noChangeArrowheads="1"/>
          </p:cNvPicPr>
          <p:nvPr/>
        </p:nvPicPr>
        <p:blipFill>
          <a:blip r:embed="rId2" cstate="print"/>
          <a:srcRect l="22535" r="26761"/>
          <a:stretch>
            <a:fillRect/>
          </a:stretch>
        </p:blipFill>
        <p:spPr bwMode="auto">
          <a:xfrm>
            <a:off x="1763688" y="1157438"/>
            <a:ext cx="5760640" cy="523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Lenovo\Desktop\АФК\ОТЧЕТЫ ФОТО конспекты  по АФК\АФК с родителями фото\IMG-20191220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5244874" cy="295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Users\Lenovo\Desktop\Новая папка (2)\20200318_112809.jpg"/>
          <p:cNvPicPr>
            <a:picLocks noChangeAspect="1" noChangeArrowheads="1"/>
          </p:cNvPicPr>
          <p:nvPr/>
        </p:nvPicPr>
        <p:blipFill>
          <a:blip r:embed="rId3" cstate="print"/>
          <a:srcRect l="21463" t="20760" r="7042" b="5616"/>
          <a:stretch>
            <a:fillRect/>
          </a:stretch>
        </p:blipFill>
        <p:spPr bwMode="auto">
          <a:xfrm rot="5400000">
            <a:off x="4581891" y="2338989"/>
            <a:ext cx="5429535" cy="3145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Users\Lenovo\Desktop\АФК\ОТЧЕТЫ ФОТО конспекты  по АФК\АФК фото янв фев с родителями\20200213_092933.jpg"/>
          <p:cNvPicPr>
            <a:picLocks noChangeAspect="1" noChangeArrowheads="1"/>
          </p:cNvPicPr>
          <p:nvPr/>
        </p:nvPicPr>
        <p:blipFill>
          <a:blip r:embed="rId2" cstate="print"/>
          <a:srcRect l="3750" t="15000"/>
          <a:stretch>
            <a:fillRect/>
          </a:stretch>
        </p:blipFill>
        <p:spPr bwMode="auto">
          <a:xfrm>
            <a:off x="179512" y="4077072"/>
            <a:ext cx="5040560" cy="250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D:\Users\Lenovo\Desktop\АФК\ОТЧЕТЫ ФОТО конспекты  по АФК\АФК фото янв фев с родителями\20200213_093051.jpg"/>
          <p:cNvPicPr>
            <a:picLocks noChangeAspect="1" noChangeArrowheads="1"/>
          </p:cNvPicPr>
          <p:nvPr/>
        </p:nvPicPr>
        <p:blipFill>
          <a:blip r:embed="rId3" cstate="print"/>
          <a:srcRect l="25808" t="6915"/>
          <a:stretch>
            <a:fillRect/>
          </a:stretch>
        </p:blipFill>
        <p:spPr bwMode="auto">
          <a:xfrm>
            <a:off x="4572000" y="1340768"/>
            <a:ext cx="4283968" cy="302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D:\Users\Lenovo\Desktop\АФК\ОТЧЕТЫ ФОТО конспекты  по АФК\АФК фото янв фев с родителями\20200213_092831.jpg"/>
          <p:cNvPicPr>
            <a:picLocks noChangeAspect="1" noChangeArrowheads="1"/>
          </p:cNvPicPr>
          <p:nvPr/>
        </p:nvPicPr>
        <p:blipFill>
          <a:blip r:embed="rId4" cstate="print"/>
          <a:srcRect t="5690"/>
          <a:stretch>
            <a:fillRect/>
          </a:stretch>
        </p:blipFill>
        <p:spPr bwMode="auto">
          <a:xfrm>
            <a:off x="323528" y="404664"/>
            <a:ext cx="4320480" cy="22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Lenovo\Desktop\АФК\ОТЧЕТЫ ФОТО конспекты  по АФК\АФК фото янв фев с родителями\5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340768"/>
            <a:ext cx="4743071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D:\Users\Lenovo\Desktop\АФК\ОТЧЕТЫ ФОТО конспекты  по АФК\АФК фото янв фев с родителями\20200213_094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47998" y="2228866"/>
            <a:ext cx="537659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55576" y="188641"/>
            <a:ext cx="8064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Дыхательная   гимнастика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64704"/>
            <a:ext cx="4536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Вместе  весело  шагаем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Users\Lenovo\Desktop\АФК\ОТЧЕТЫ ФОТО конспекты  по АФК\фото с АФК\IMG-20190903-WA0017.jpg"/>
          <p:cNvPicPr>
            <a:picLocks noChangeAspect="1" noChangeArrowheads="1"/>
          </p:cNvPicPr>
          <p:nvPr/>
        </p:nvPicPr>
        <p:blipFill>
          <a:blip r:embed="rId2" cstate="print"/>
          <a:srcRect l="58954" t="15382" b="16144"/>
          <a:stretch>
            <a:fillRect/>
          </a:stretch>
        </p:blipFill>
        <p:spPr bwMode="auto">
          <a:xfrm>
            <a:off x="755576" y="1484784"/>
            <a:ext cx="2214397" cy="4925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95936" y="692696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Упражнение «Лодочка»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D:\Users\Lenovo\Desktop\АФК\ОТЧЕТЫ ФОТО конспекты  по АФК\фото с АФК\IMG-20190903-WA0018.jpg"/>
          <p:cNvPicPr>
            <a:picLocks noChangeAspect="1" noChangeArrowheads="1"/>
          </p:cNvPicPr>
          <p:nvPr/>
        </p:nvPicPr>
        <p:blipFill>
          <a:blip r:embed="rId3" cstate="print"/>
          <a:srcRect r="27887"/>
          <a:stretch>
            <a:fillRect/>
          </a:stretch>
        </p:blipFill>
        <p:spPr bwMode="auto">
          <a:xfrm>
            <a:off x="3995936" y="1412776"/>
            <a:ext cx="4805133" cy="4997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Игра  на внимание «Сели – встали»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:\Users\Lenovo\Desktop\АФК\ОТЧЕТЫ ФОТО конспекты  по АФК\фото с АФК\IMG-20190903-WA0012.jpg"/>
          <p:cNvPicPr>
            <a:picLocks noChangeAspect="1" noChangeArrowheads="1"/>
          </p:cNvPicPr>
          <p:nvPr/>
        </p:nvPicPr>
        <p:blipFill>
          <a:blip r:embed="rId2" cstate="print"/>
          <a:srcRect t="23199" b="8491"/>
          <a:stretch>
            <a:fillRect/>
          </a:stretch>
        </p:blipFill>
        <p:spPr bwMode="auto">
          <a:xfrm>
            <a:off x="251520" y="980728"/>
            <a:ext cx="4190231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Users\Lenovo\Desktop\АФК\ОТЧЕТЫ ФОТО конспекты  по АФК\фото с АФК\IMG-20190903-WA0022.jpg"/>
          <p:cNvPicPr>
            <a:picLocks noChangeAspect="1" noChangeArrowheads="1"/>
          </p:cNvPicPr>
          <p:nvPr/>
        </p:nvPicPr>
        <p:blipFill>
          <a:blip r:embed="rId3" cstate="print"/>
          <a:srcRect t="17931" b="14826"/>
          <a:stretch>
            <a:fillRect/>
          </a:stretch>
        </p:blipFill>
        <p:spPr bwMode="auto">
          <a:xfrm>
            <a:off x="4355976" y="2492896"/>
            <a:ext cx="4528104" cy="405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Ходьба  с  мешочком  на  голове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правильной  осанки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Users\Lenovo\Desktop\АФК\ОТЧЕТЫ ФОТО конспекты  по АФК\фото с АФК\IMG-20190903-WA0023.jpg"/>
          <p:cNvPicPr>
            <a:picLocks noChangeAspect="1" noChangeArrowheads="1"/>
          </p:cNvPicPr>
          <p:nvPr/>
        </p:nvPicPr>
        <p:blipFill>
          <a:blip r:embed="rId2" cstate="print"/>
          <a:srcRect l="28767" t="24894"/>
          <a:stretch>
            <a:fillRect/>
          </a:stretch>
        </p:blipFill>
        <p:spPr bwMode="auto">
          <a:xfrm>
            <a:off x="395536" y="1124744"/>
            <a:ext cx="3558827" cy="5003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Users\Lenovo\Desktop\АФК\ОТЧЕТЫ ФОТО конспекты  по АФК\фото с АФК\IMG-20190903-WA0014.jpg"/>
          <p:cNvPicPr>
            <a:picLocks noChangeAspect="1" noChangeArrowheads="1"/>
          </p:cNvPicPr>
          <p:nvPr/>
        </p:nvPicPr>
        <p:blipFill>
          <a:blip r:embed="rId3" cstate="print"/>
          <a:srcRect t="21331" r="19414"/>
          <a:stretch>
            <a:fillRect/>
          </a:stretch>
        </p:blipFill>
        <p:spPr bwMode="auto">
          <a:xfrm>
            <a:off x="4860032" y="1340768"/>
            <a:ext cx="3499390" cy="455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endParaRPr lang="ru-RU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Users\Lenovo\Desktop\АФК\ОТЧЕТЫ ФОТО конспекты  по АФК\АФК фото янв фев с родителями\20200213_10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192911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8352928" cy="864097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Обруч массажный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(4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)  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Users\Lenovo\Desktop\Новая папка\20201001_083659.jpg"/>
          <p:cNvPicPr>
            <a:picLocks noChangeAspect="1" noChangeArrowheads="1"/>
          </p:cNvPicPr>
          <p:nvPr/>
        </p:nvPicPr>
        <p:blipFill>
          <a:blip r:embed="rId2" cstate="print"/>
          <a:srcRect l="28019" r="15367"/>
          <a:stretch>
            <a:fillRect/>
          </a:stretch>
        </p:blipFill>
        <p:spPr bwMode="auto">
          <a:xfrm>
            <a:off x="1691680" y="1340768"/>
            <a:ext cx="6120680" cy="498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188640"/>
            <a:ext cx="8820472" cy="1368152"/>
          </a:xfrm>
        </p:spPr>
        <p:txBody>
          <a:bodyPr/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Мягкие игровые модули «Формула 1» (2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D:\Users\Lenovo\Desktop\Новая папка\20201001_083821.jpg"/>
          <p:cNvPicPr>
            <a:picLocks noChangeAspect="1" noChangeArrowheads="1"/>
          </p:cNvPicPr>
          <p:nvPr/>
        </p:nvPicPr>
        <p:blipFill>
          <a:blip r:embed="rId2" cstate="print"/>
          <a:srcRect l="28069" r="26124"/>
          <a:stretch>
            <a:fillRect/>
          </a:stretch>
        </p:blipFill>
        <p:spPr bwMode="auto">
          <a:xfrm>
            <a:off x="323528" y="1412776"/>
            <a:ext cx="414987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D:\Users\Lenovo\Desktop\Новая папка\20201001_083838.jpg"/>
          <p:cNvPicPr>
            <a:picLocks noChangeAspect="1" noChangeArrowheads="1"/>
          </p:cNvPicPr>
          <p:nvPr/>
        </p:nvPicPr>
        <p:blipFill>
          <a:blip r:embed="rId3" cstate="print"/>
          <a:srcRect l="17072" r="33263"/>
          <a:stretch>
            <a:fillRect/>
          </a:stretch>
        </p:blipFill>
        <p:spPr bwMode="auto">
          <a:xfrm>
            <a:off x="4860032" y="2132856"/>
            <a:ext cx="3895152" cy="3615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39752" y="1988840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509120"/>
            <a:ext cx="806489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большие                                  маленькие  </a:t>
            </a:r>
            <a:endParaRPr lang="ru-RU" sz="28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88641"/>
            <a:ext cx="7666112" cy="720079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Мяч на резинке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(5шт)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D:\Users\Lenovo\Desktop\Новая папка\20201001_083912.jpg"/>
          <p:cNvPicPr>
            <a:picLocks noChangeAspect="1" noChangeArrowheads="1"/>
          </p:cNvPicPr>
          <p:nvPr/>
        </p:nvPicPr>
        <p:blipFill>
          <a:blip r:embed="rId2" cstate="print"/>
          <a:srcRect l="17756" r="11219"/>
          <a:stretch>
            <a:fillRect/>
          </a:stretch>
        </p:blipFill>
        <p:spPr bwMode="auto">
          <a:xfrm>
            <a:off x="1043608" y="1484784"/>
            <a:ext cx="7060587" cy="45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"/>
            <a:ext cx="7772400" cy="980727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Обруч массажный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(2шт) 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Users\Lenovo\Desktop\Новая папка\20201001_085616.jpg"/>
          <p:cNvPicPr>
            <a:picLocks noChangeAspect="1" noChangeArrowheads="1"/>
          </p:cNvPicPr>
          <p:nvPr/>
        </p:nvPicPr>
        <p:blipFill>
          <a:blip r:embed="rId2" cstate="print"/>
          <a:srcRect t="5790" b="8803"/>
          <a:stretch>
            <a:fillRect/>
          </a:stretch>
        </p:blipFill>
        <p:spPr bwMode="auto">
          <a:xfrm>
            <a:off x="1835696" y="1340768"/>
            <a:ext cx="5362765" cy="502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720079"/>
          </a:xfrm>
        </p:spPr>
        <p:txBody>
          <a:bodyPr/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Диск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D:\Users\Lenovo\Desktop\Новая папка\20201001_084128.jpg"/>
          <p:cNvPicPr>
            <a:picLocks noChangeAspect="1" noChangeArrowheads="1"/>
          </p:cNvPicPr>
          <p:nvPr/>
        </p:nvPicPr>
        <p:blipFill>
          <a:blip r:embed="rId2" cstate="print"/>
          <a:srcRect l="23944" r="28873"/>
          <a:stretch>
            <a:fillRect/>
          </a:stretch>
        </p:blipFill>
        <p:spPr bwMode="auto">
          <a:xfrm rot="5400000">
            <a:off x="138061" y="1022178"/>
            <a:ext cx="361129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Users\Lenovo\Desktop\Новая папка\20201001_084128.jpg"/>
          <p:cNvPicPr>
            <a:picLocks noChangeAspect="1" noChangeArrowheads="1"/>
          </p:cNvPicPr>
          <p:nvPr/>
        </p:nvPicPr>
        <p:blipFill>
          <a:blip r:embed="rId2" cstate="print"/>
          <a:srcRect l="23944" r="28873"/>
          <a:stretch>
            <a:fillRect/>
          </a:stretch>
        </p:blipFill>
        <p:spPr bwMode="auto">
          <a:xfrm rot="5400000">
            <a:off x="5248887" y="1095929"/>
            <a:ext cx="3763128" cy="367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Users\Lenovo\Desktop\Новая папка\20201001_084128.jpg"/>
          <p:cNvPicPr>
            <a:picLocks noChangeAspect="1" noChangeArrowheads="1"/>
          </p:cNvPicPr>
          <p:nvPr/>
        </p:nvPicPr>
        <p:blipFill>
          <a:blip r:embed="rId2" cstate="print"/>
          <a:srcRect l="23944" r="28873"/>
          <a:stretch>
            <a:fillRect/>
          </a:stretch>
        </p:blipFill>
        <p:spPr bwMode="auto">
          <a:xfrm rot="5400000">
            <a:off x="2953936" y="3750920"/>
            <a:ext cx="2952430" cy="288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se">
  <a:themeElements>
    <a:clrScheme name="">
      <a:dk1>
        <a:srgbClr val="C0C0C0"/>
      </a:dk1>
      <a:lt1>
        <a:srgbClr val="FFFFFF"/>
      </a:lt1>
      <a:dk2>
        <a:srgbClr val="CC0066"/>
      </a:dk2>
      <a:lt2>
        <a:srgbClr val="FFCCCC"/>
      </a:lt2>
      <a:accent1>
        <a:srgbClr val="993366"/>
      </a:accent1>
      <a:accent2>
        <a:srgbClr val="FF9999"/>
      </a:accent2>
      <a:accent3>
        <a:srgbClr val="E2AAB8"/>
      </a:accent3>
      <a:accent4>
        <a:srgbClr val="DADADA"/>
      </a:accent4>
      <a:accent5>
        <a:srgbClr val="CAADB8"/>
      </a:accent5>
      <a:accent6>
        <a:srgbClr val="E78A8A"/>
      </a:accent6>
      <a:hlink>
        <a:srgbClr val="009900"/>
      </a:hlink>
      <a:folHlink>
        <a:srgbClr val="FF9933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olormaster">
  <a:themeElements>
    <a:clrScheme name="">
      <a:dk1>
        <a:srgbClr val="000000"/>
      </a:dk1>
      <a:lt1>
        <a:srgbClr val="CC0066"/>
      </a:lt1>
      <a:dk2>
        <a:srgbClr val="990033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00"/>
      </a:hlink>
      <a:folHlink>
        <a:srgbClr val="FF9933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Rose</Template>
  <TotalTime>332</TotalTime>
  <Words>1069</Words>
  <Application>Microsoft Office PowerPoint</Application>
  <PresentationFormat>Экран (4:3)</PresentationFormat>
  <Paragraphs>80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Rose</vt:lpstr>
      <vt:lpstr>2_colormaster</vt:lpstr>
      <vt:lpstr>  Грант  «Держась за руки»   Спортивное оборудование МКВСОУЦО№10 </vt:lpstr>
      <vt:lpstr>  Спортивный комплекс для занятий  лечебной физкультурой (2 шт)</vt:lpstr>
      <vt:lpstr>Мяч весовой для атлетических упражнений резиновый 3 кг  (3 шт)</vt:lpstr>
      <vt:lpstr>Гантели 1 кг  (6 шт)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Мяч  баскетбольный (5шт)  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USN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Спортивное оборудование грант «Держась за руки»   МКВСОУЦО№10</dc:title>
  <dc:creator>Lenovo</dc:creator>
  <cp:lastModifiedBy>Lenovo</cp:lastModifiedBy>
  <cp:revision>33</cp:revision>
  <dcterms:created xsi:type="dcterms:W3CDTF">2020-10-01T15:41:38Z</dcterms:created>
  <dcterms:modified xsi:type="dcterms:W3CDTF">2020-11-16T16:35:17Z</dcterms:modified>
</cp:coreProperties>
</file>