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86" r:id="rId3"/>
  </p:sldMasterIdLst>
  <p:sldIdLst>
    <p:sldId id="320" r:id="rId4"/>
    <p:sldId id="322" r:id="rId5"/>
    <p:sldId id="257" r:id="rId6"/>
    <p:sldId id="321" r:id="rId7"/>
    <p:sldId id="316" r:id="rId8"/>
    <p:sldId id="303" r:id="rId9"/>
    <p:sldId id="304" r:id="rId10"/>
    <p:sldId id="323" r:id="rId11"/>
    <p:sldId id="317" r:id="rId12"/>
    <p:sldId id="307" r:id="rId13"/>
    <p:sldId id="313" r:id="rId14"/>
    <p:sldId id="311" r:id="rId15"/>
    <p:sldId id="290" r:id="rId16"/>
    <p:sldId id="292" r:id="rId17"/>
    <p:sldId id="296" r:id="rId18"/>
    <p:sldId id="298" r:id="rId19"/>
    <p:sldId id="318" r:id="rId20"/>
    <p:sldId id="30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94630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5.8694172869681163E-2"/>
          <c:y val="1.6748139095656086E-2"/>
          <c:w val="0.80083726808132427"/>
          <c:h val="0.8325984612820798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 Координация движений</c:v>
                </c:pt>
                <c:pt idx="1">
                  <c:v> Точность движений</c:v>
                </c:pt>
                <c:pt idx="2">
                  <c:v> Упр. для профилактики плоскостопия</c:v>
                </c:pt>
                <c:pt idx="3">
                  <c:v>    Коррекция правильной осанки</c:v>
                </c:pt>
                <c:pt idx="4">
                  <c:v> Равновесие на одной ноге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 formatCode="dd/mmm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декабрь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 Координация движений</c:v>
                </c:pt>
                <c:pt idx="1">
                  <c:v> Точность движений</c:v>
                </c:pt>
                <c:pt idx="2">
                  <c:v> Упр. для профилактики плоскостопия</c:v>
                </c:pt>
                <c:pt idx="3">
                  <c:v>    Коррекция правильной осанки</c:v>
                </c:pt>
                <c:pt idx="4">
                  <c:v> Равновесие на одной ноге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2.4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май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 Координация движений</c:v>
                </c:pt>
                <c:pt idx="1">
                  <c:v> Точность движений</c:v>
                </c:pt>
                <c:pt idx="2">
                  <c:v> Упр. для профилактики плоскостопия</c:v>
                </c:pt>
                <c:pt idx="3">
                  <c:v>    Коррекция правильной осанки</c:v>
                </c:pt>
                <c:pt idx="4">
                  <c:v> Равновесие на одной ноге</c:v>
                </c:pt>
              </c:strCache>
            </c:strRef>
          </c:cat>
          <c:val>
            <c:numRef>
              <c:f>Лист1!$D$2:$D$6</c:f>
              <c:numCache>
                <c:formatCode>dd/mmm</c:formatCode>
                <c:ptCount val="5"/>
                <c:pt idx="0" formatCode="General">
                  <c:v>2</c:v>
                </c:pt>
                <c:pt idx="1">
                  <c:v>2.7</c:v>
                </c:pt>
                <c:pt idx="2" formatCode="General">
                  <c:v>2.9</c:v>
                </c:pt>
                <c:pt idx="3" formatCode="General">
                  <c:v>2.9</c:v>
                </c:pt>
                <c:pt idx="4" formatCode="General">
                  <c:v>2.6</c:v>
                </c:pt>
              </c:numCache>
            </c:numRef>
          </c:val>
        </c:ser>
        <c:axId val="216708608"/>
        <c:axId val="216710144"/>
      </c:barChart>
      <c:catAx>
        <c:axId val="216708608"/>
        <c:scaling>
          <c:orientation val="minMax"/>
        </c:scaling>
        <c:axPos val="b"/>
        <c:tickLblPos val="nextTo"/>
        <c:crossAx val="216710144"/>
        <c:crosses val="autoZero"/>
        <c:auto val="1"/>
        <c:lblAlgn val="ctr"/>
        <c:lblOffset val="100"/>
      </c:catAx>
      <c:valAx>
        <c:axId val="216710144"/>
        <c:scaling>
          <c:orientation val="minMax"/>
        </c:scaling>
        <c:axPos val="l"/>
        <c:majorGridlines/>
        <c:numFmt formatCode="General" sourceLinked="1"/>
        <c:tickLblPos val="nextTo"/>
        <c:crossAx val="2167086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637E9-EEC5-48DB-88CC-F1C2F82A2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9F7F3-F091-4079-820F-9909C35F83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477B8-31ED-4EEB-A578-CD52348E89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C0D1C-2C18-444D-9FB7-B5D580B5E8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6FBB0-B8CC-4E0B-B901-1D18DB978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A998A-5A38-4E3B-B761-A5A6F00EB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7A711-B2D5-4250-89FF-FC4B98072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480A5-0AA0-44B4-B52B-9F33CAA0DD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B35DB-A60E-488A-92AD-44752C5E05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CB0E73-AF4F-4786-B2B3-AA2A26F82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E57CD-8588-490B-9CC6-9202A942F6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989E57-CADF-4351-ADE5-E857C8A7AF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04391-AEA5-48F7-92E3-417A80EB22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E9E80-E2C9-453A-9E15-64F0907736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DC92C-799F-4722-8BDA-B3A0655EBD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2637E9-EEC5-48DB-88CC-F1C2F82A24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989E57-CADF-4351-ADE5-E857C8A7AF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8212B5-323F-4097-9F05-9D387AABF9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25E93D6-746E-4888-AA0B-B1D3806AD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DE641-BEB2-479D-896E-74D5057C03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0B67873-DCBC-4B4C-BD02-FAFAA8201CF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C3283-58AF-482D-971F-B122D96DD9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212B5-323F-4097-9F05-9D387AAB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070237-CA2F-40CE-A07D-C0B094A94C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5999F3-0C68-47BD-953A-1E3AC2C7F3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A9F7F3-F091-4079-820F-9909C35F83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8477B8-31ED-4EEB-A578-CD52348E89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5E93D6-746E-4888-AA0B-B1D3806AD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DE641-BEB2-479D-896E-74D5057C03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67873-DCBC-4B4C-BD02-FAFAA8201C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C3283-58AF-482D-971F-B122D96DD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70237-CA2F-40CE-A07D-C0B094A94C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999F3-0C68-47BD-953A-1E3AC2C7F3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9550C79-0549-4265-A47E-72722A3D842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F3067B-A3C6-42A0-930B-1B7FF390BD5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9550C79-0549-4265-A47E-72722A3D84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428860" y="3643314"/>
            <a:ext cx="3429024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Упражнение на </a:t>
            </a:r>
            <a:r>
              <a:rPr lang="ru-RU" dirty="0" err="1" smtClean="0"/>
              <a:t>ш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2920" y="857232"/>
            <a:ext cx="8183880" cy="192882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 инновационного социального проекта  «Держась за руки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МКВСОУЦО</a:t>
            </a:r>
            <a:r>
              <a:rPr lang="ru-RU" sz="1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№10</a:t>
            </a:r>
          </a:p>
          <a:p>
            <a:pPr algn="ctr">
              <a:buNone/>
            </a:pP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s://stud-point.com/wp-content/uploads/2020/06/155638-OUET39-14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2857496"/>
            <a:ext cx="5538177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8" name="Picture 2" descr="http://ds-radyga.ru/images/7.jpg"/>
          <p:cNvPicPr>
            <a:picLocks noChangeAspect="1" noChangeArrowheads="1"/>
          </p:cNvPicPr>
          <p:nvPr/>
        </p:nvPicPr>
        <p:blipFill>
          <a:blip r:embed="rId3" cstate="print"/>
          <a:srcRect l="52919" b="51824"/>
          <a:stretch>
            <a:fillRect/>
          </a:stretch>
        </p:blipFill>
        <p:spPr bwMode="auto">
          <a:xfrm>
            <a:off x="500034" y="500042"/>
            <a:ext cx="896888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D:\Users\Lenovo\Desktop\АФК\1АФК ФОТО\20191220_114048.jpg"/>
          <p:cNvPicPr>
            <a:picLocks noChangeAspect="1" noChangeArrowheads="1"/>
          </p:cNvPicPr>
          <p:nvPr/>
        </p:nvPicPr>
        <p:blipFill>
          <a:blip r:embed="rId2" cstate="print"/>
          <a:srcRect t="12085" r="9859" b="3947"/>
          <a:stretch>
            <a:fillRect/>
          </a:stretch>
        </p:blipFill>
        <p:spPr bwMode="auto">
          <a:xfrm rot="10800000">
            <a:off x="611560" y="980728"/>
            <a:ext cx="2088232" cy="3455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2" descr="D:\Users\Lenovo\Desktop\АФК\1АФК ФОТО\20200114_104722.jpg"/>
          <p:cNvPicPr>
            <a:picLocks noChangeAspect="1" noChangeArrowheads="1"/>
          </p:cNvPicPr>
          <p:nvPr/>
        </p:nvPicPr>
        <p:blipFill>
          <a:blip r:embed="rId3" cstate="print"/>
          <a:srcRect r="11501"/>
          <a:stretch>
            <a:fillRect/>
          </a:stretch>
        </p:blipFill>
        <p:spPr bwMode="auto">
          <a:xfrm>
            <a:off x="2463552" y="3068960"/>
            <a:ext cx="4077901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5" name="Picture 1" descr="D:\Users\Lenovo\Desktop\АФК\АФК фото дети\20200114_104149.jpg"/>
          <p:cNvPicPr>
            <a:picLocks noChangeAspect="1" noChangeArrowheads="1"/>
          </p:cNvPicPr>
          <p:nvPr/>
        </p:nvPicPr>
        <p:blipFill>
          <a:blip r:embed="rId4" cstate="print"/>
          <a:srcRect t="33204" r="5251"/>
          <a:stretch>
            <a:fillRect/>
          </a:stretch>
        </p:blipFill>
        <p:spPr bwMode="auto">
          <a:xfrm rot="5400000">
            <a:off x="5180936" y="2748056"/>
            <a:ext cx="4902807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6" y="476672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на равновесие, стимулирующие вестибулярный аппарат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84785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481" name="Picture 1" descr="C:\Users\user\Desktop\Новая папка (2)\20201118_10181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696919" y="2840003"/>
            <a:ext cx="4706452" cy="2169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user\Desktop\Новая папка (2)\20201118_10184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79157" y="2477427"/>
            <a:ext cx="5286412" cy="243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 descr="C:\Users\user\Desktop\Новая папка (2)\20201118_101939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931645" y="2283537"/>
            <a:ext cx="4762249" cy="2195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34" y="500043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61963"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НА ШВЕДСКОЙ СТЕНКЕ</a:t>
            </a: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188640"/>
            <a:ext cx="818388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sz="27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Показатели эффективности реализации мероприятий  по программе « Азбука здоровья»</a:t>
            </a:r>
            <a:endParaRPr lang="ru-RU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971600" y="1268760"/>
          <a:ext cx="72008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  занятие   с родителями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D:\Users\Lenovo\Desktop\АФК\фото с уроков АФК\фото с АФК\IMG-20200213-WA0050.jpg"/>
          <p:cNvPicPr>
            <a:picLocks noChangeAspect="1" noChangeArrowheads="1"/>
          </p:cNvPicPr>
          <p:nvPr/>
        </p:nvPicPr>
        <p:blipFill>
          <a:blip r:embed="rId2" cstate="print"/>
          <a:srcRect b="5172"/>
          <a:stretch>
            <a:fillRect/>
          </a:stretch>
        </p:blipFill>
        <p:spPr bwMode="auto">
          <a:xfrm>
            <a:off x="714348" y="1071546"/>
            <a:ext cx="2267305" cy="3643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4" descr="D:\Users\Lenovo\Desktop\АФК\ОТЧЕТЫ ФОТО конспекты  по АФК\АФК фото\20191219_095307.jpg"/>
          <p:cNvPicPr>
            <a:picLocks noChangeAspect="1" noChangeArrowheads="1"/>
          </p:cNvPicPr>
          <p:nvPr/>
        </p:nvPicPr>
        <p:blipFill>
          <a:blip r:embed="rId3" cstate="print"/>
          <a:srcRect l="21659" r="25507" b="11138"/>
          <a:stretch>
            <a:fillRect/>
          </a:stretch>
        </p:blipFill>
        <p:spPr bwMode="auto">
          <a:xfrm rot="5400000">
            <a:off x="3025969" y="3189081"/>
            <a:ext cx="2790934" cy="2699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D:\Users\Lenovo\Desktop\АФК\ОТЧЕТЫ ФОТО конспекты  по АФК\фото с АФК\IMG-20190903-WA0023.jpg"/>
          <p:cNvPicPr>
            <a:picLocks noChangeAspect="1" noChangeArrowheads="1"/>
          </p:cNvPicPr>
          <p:nvPr/>
        </p:nvPicPr>
        <p:blipFill>
          <a:blip r:embed="rId4" cstate="print"/>
          <a:srcRect l="33355" t="24894"/>
          <a:stretch>
            <a:fillRect/>
          </a:stretch>
        </p:blipFill>
        <p:spPr bwMode="auto">
          <a:xfrm>
            <a:off x="5929322" y="1285860"/>
            <a:ext cx="2571768" cy="386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Lenovo\Desktop\АФК\ОТЧЕТЫ ФОТО конспекты  по АФК\АФК с родителями фото\IMG-20191220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327570"/>
            <a:ext cx="4019598" cy="2853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D:\Users\Lenovo\Desktop\АФК\ОТЧЕТЫ ФОТО конспекты  по АФК\фото с АФК\IMG-20190903-WA0018.jpg"/>
          <p:cNvPicPr>
            <a:picLocks noChangeAspect="1" noChangeArrowheads="1"/>
          </p:cNvPicPr>
          <p:nvPr/>
        </p:nvPicPr>
        <p:blipFill>
          <a:blip r:embed="rId3" cstate="print"/>
          <a:srcRect t="20173" r="30838" b="6343"/>
          <a:stretch>
            <a:fillRect/>
          </a:stretch>
        </p:blipFill>
        <p:spPr bwMode="auto">
          <a:xfrm>
            <a:off x="571472" y="571480"/>
            <a:ext cx="3857652" cy="307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Users\Lenovo\Desktop\АФК\ОТЧЕТЫ ФОТО конспекты  по АФК\АФК фото янв фев с родителями\20200213_094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53462" y="2804662"/>
            <a:ext cx="4330506" cy="243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55576" y="476672"/>
            <a:ext cx="8064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Дыхательная   гимнастика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Users\Lenovo\Desktop\АФК\ОТЧЕТЫ ФОТО конспекты  по АФК\АФК фото янв фев с родителями\56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14422"/>
            <a:ext cx="4743071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Users\Lenovo\Desktop\АФК\ОТЧЕТЫ ФОТО конспекты  по АФК\фото с АФК\IMG-20190903-WA0022.jpg"/>
          <p:cNvPicPr>
            <a:picLocks noChangeAspect="1" noChangeArrowheads="1"/>
          </p:cNvPicPr>
          <p:nvPr/>
        </p:nvPicPr>
        <p:blipFill>
          <a:blip r:embed="rId2" cstate="print"/>
          <a:srcRect t="17931" b="14826"/>
          <a:stretch>
            <a:fillRect/>
          </a:stretch>
        </p:blipFill>
        <p:spPr bwMode="auto">
          <a:xfrm>
            <a:off x="4357686" y="2143116"/>
            <a:ext cx="4168064" cy="373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69" name="Picture 1" descr="C:\Users\user\Desktop\Новая папка (2)\20201118_112218.jpg"/>
          <p:cNvPicPr>
            <a:picLocks noChangeAspect="1" noChangeArrowheads="1"/>
          </p:cNvPicPr>
          <p:nvPr/>
        </p:nvPicPr>
        <p:blipFill>
          <a:blip r:embed="rId3" cstate="print"/>
          <a:srcRect l="16575" r="15466"/>
          <a:stretch>
            <a:fillRect/>
          </a:stretch>
        </p:blipFill>
        <p:spPr bwMode="auto">
          <a:xfrm rot="5400000">
            <a:off x="-31244" y="1602824"/>
            <a:ext cx="4636117" cy="3144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332656"/>
            <a:ext cx="8183880" cy="79208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разные, но мы вместе!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D:\Users\Lenovo\Desktop\АФК\ОТЧЕТЫ ФОТО конспекты  по АФК\АФК фото янв фев с родителями\20200213_092831.jpg"/>
          <p:cNvPicPr>
            <a:picLocks noChangeAspect="1" noChangeArrowheads="1"/>
          </p:cNvPicPr>
          <p:nvPr/>
        </p:nvPicPr>
        <p:blipFill>
          <a:blip r:embed="rId2" cstate="print"/>
          <a:srcRect t="5690"/>
          <a:stretch>
            <a:fillRect/>
          </a:stretch>
        </p:blipFill>
        <p:spPr bwMode="auto">
          <a:xfrm>
            <a:off x="571472" y="1214422"/>
            <a:ext cx="407210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D:\Users\Lenovo\Desktop\АФК\ОТЧЕТЫ ФОТО конспекты  по АФК\АФК фото янв фев с родителями\20200213_092933.jpg"/>
          <p:cNvPicPr>
            <a:picLocks noChangeAspect="1" noChangeArrowheads="1"/>
          </p:cNvPicPr>
          <p:nvPr/>
        </p:nvPicPr>
        <p:blipFill>
          <a:blip r:embed="rId3" cstate="print"/>
          <a:srcRect l="3750" t="15000"/>
          <a:stretch>
            <a:fillRect/>
          </a:stretch>
        </p:blipFill>
        <p:spPr bwMode="auto">
          <a:xfrm>
            <a:off x="5000628" y="1500174"/>
            <a:ext cx="362393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D:\Users\Lenovo\Desktop\АФК\ОТЧЕТЫ ФОТО конспекты  по АФК\АФК фото янв фев с родителями\20200213_10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786190"/>
            <a:ext cx="4332471" cy="2437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3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36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ВЫСТУПЛЕНИЕ\ФОТО\1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7726413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214554"/>
            <a:ext cx="1357322" cy="12858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Елена Владимировна\Desktop\Грант\Юнов. к Гранту\20191220_114024.jpg"/>
          <p:cNvPicPr>
            <a:picLocks noChangeAspect="1" noChangeArrowheads="1"/>
          </p:cNvPicPr>
          <p:nvPr/>
        </p:nvPicPr>
        <p:blipFill>
          <a:blip r:embed="rId2" cstate="print"/>
          <a:srcRect l="5593" r="15788" b="8771"/>
          <a:stretch>
            <a:fillRect/>
          </a:stretch>
        </p:blipFill>
        <p:spPr bwMode="auto">
          <a:xfrm>
            <a:off x="3779912" y="1124744"/>
            <a:ext cx="2112395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user\Desktop\20201119_093602.jpg"/>
          <p:cNvPicPr>
            <a:picLocks noChangeAspect="1" noChangeArrowheads="1"/>
          </p:cNvPicPr>
          <p:nvPr/>
        </p:nvPicPr>
        <p:blipFill>
          <a:blip r:embed="rId3" cstate="print"/>
          <a:srcRect l="33952" r="18893" b="26228"/>
          <a:stretch>
            <a:fillRect/>
          </a:stretch>
        </p:blipFill>
        <p:spPr bwMode="auto">
          <a:xfrm rot="5400000">
            <a:off x="5685569" y="2315431"/>
            <a:ext cx="3286147" cy="2370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2" descr="D:\Users\Lenovo\Desktop\АФК\фото (3)\Новая папка\Новая папка (3)\МАПТРЛ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620688"/>
            <a:ext cx="2771318" cy="4187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12776"/>
            <a:ext cx="8229600" cy="4392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Внедрение программ 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по адаптивной физической культуре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в работе с детьми с ОВЗ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и инвалидностью.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</a:rPr>
              <a:t/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4">
                    <a:lumMod val="10000"/>
                  </a:schemeClr>
                </a:solidFill>
                <a:latin typeface="Monotype Corsiva" pitchFamily="66" charset="0"/>
              </a:rPr>
            </a:br>
            <a:endParaRPr lang="ru-RU" b="1" dirty="0">
              <a:solidFill>
                <a:schemeClr val="accent4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3" name="Picture 1" descr="C:\Users\user\Desktop\Новая папка (2)\20201118_111310.jpg"/>
          <p:cNvPicPr>
            <a:picLocks noChangeAspect="1" noChangeArrowheads="1"/>
          </p:cNvPicPr>
          <p:nvPr/>
        </p:nvPicPr>
        <p:blipFill>
          <a:blip r:embed="rId2" cstate="print"/>
          <a:srcRect l="13753" t="7476" r="11173"/>
          <a:stretch>
            <a:fillRect/>
          </a:stretch>
        </p:blipFill>
        <p:spPr bwMode="auto">
          <a:xfrm>
            <a:off x="1763688" y="2420888"/>
            <a:ext cx="5629496" cy="332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1584176" cy="100811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4868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«Азбука здоровья»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 descr="D:\Users\Lenovo\Desktop\Новая папка (3)\Новая папка (2)\20201118_103407 - копия.jpg"/>
          <p:cNvPicPr>
            <a:picLocks noChangeAspect="1" noChangeArrowheads="1"/>
          </p:cNvPicPr>
          <p:nvPr/>
        </p:nvPicPr>
        <p:blipFill>
          <a:blip r:embed="rId2" cstate="print"/>
          <a:srcRect l="3681" r="9202"/>
          <a:stretch>
            <a:fillRect/>
          </a:stretch>
        </p:blipFill>
        <p:spPr bwMode="auto">
          <a:xfrm>
            <a:off x="642910" y="1214422"/>
            <a:ext cx="4392488" cy="2324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D:\Users\Lenovo\Desktop\Новая папка (3)\Новая папка (2)\20201118_112033.jpg"/>
          <p:cNvPicPr>
            <a:picLocks noChangeAspect="1" noChangeArrowheads="1"/>
          </p:cNvPicPr>
          <p:nvPr/>
        </p:nvPicPr>
        <p:blipFill>
          <a:blip r:embed="rId3" cstate="print"/>
          <a:srcRect l="6329" t="8237"/>
          <a:stretch>
            <a:fillRect/>
          </a:stretch>
        </p:blipFill>
        <p:spPr bwMode="auto">
          <a:xfrm>
            <a:off x="928662" y="3643314"/>
            <a:ext cx="5647488" cy="255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D:\Users\Lenovo\Desktop\АФК\ОТЧЕТЫ ФОТО конспекты  по АФК\АФК с родителями фото\IMG-20191220-WA0005.jpg"/>
          <p:cNvPicPr>
            <a:picLocks noChangeAspect="1" noChangeArrowheads="1"/>
          </p:cNvPicPr>
          <p:nvPr/>
        </p:nvPicPr>
        <p:blipFill>
          <a:blip r:embed="rId4" cstate="print"/>
          <a:srcRect l="26905" t="29684" r="32794" b="44679"/>
          <a:stretch>
            <a:fillRect/>
          </a:stretch>
        </p:blipFill>
        <p:spPr bwMode="auto">
          <a:xfrm>
            <a:off x="5786446" y="1214422"/>
            <a:ext cx="2400421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0117858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899592" y="642918"/>
            <a:ext cx="75608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 для  формирования  правильной  осанки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C:\Users\user\Desktop\20201118_102322.jpg"/>
          <p:cNvPicPr>
            <a:picLocks noChangeAspect="1" noChangeArrowheads="1"/>
          </p:cNvPicPr>
          <p:nvPr/>
        </p:nvPicPr>
        <p:blipFill>
          <a:blip r:embed="rId2" cstate="print"/>
          <a:srcRect l="11087" r="13397"/>
          <a:stretch>
            <a:fillRect/>
          </a:stretch>
        </p:blipFill>
        <p:spPr bwMode="auto">
          <a:xfrm rot="5400000" flipV="1">
            <a:off x="5385497" y="2686941"/>
            <a:ext cx="389254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user\Desktop\20201118_102628.jpg"/>
          <p:cNvPicPr>
            <a:picLocks noChangeAspect="1" noChangeArrowheads="1"/>
          </p:cNvPicPr>
          <p:nvPr/>
        </p:nvPicPr>
        <p:blipFill>
          <a:blip r:embed="rId3" cstate="print"/>
          <a:srcRect l="16040" r="5411"/>
          <a:stretch>
            <a:fillRect/>
          </a:stretch>
        </p:blipFill>
        <p:spPr bwMode="auto">
          <a:xfrm rot="5400000">
            <a:off x="-96002" y="2096209"/>
            <a:ext cx="399810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 descr="C:\Users\user\Desktop\20201118_102516.jpg"/>
          <p:cNvPicPr>
            <a:picLocks noChangeAspect="1" noChangeArrowheads="1"/>
          </p:cNvPicPr>
          <p:nvPr/>
        </p:nvPicPr>
        <p:blipFill>
          <a:blip r:embed="rId4" cstate="print"/>
          <a:srcRect l="24120" r="9367"/>
          <a:stretch>
            <a:fillRect/>
          </a:stretch>
        </p:blipFill>
        <p:spPr bwMode="auto">
          <a:xfrm rot="5400000">
            <a:off x="2985198" y="2229720"/>
            <a:ext cx="3357587" cy="232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2" descr="D:\Users\Lenovo\Desktop\лфк\20191017_122731.jpg"/>
          <p:cNvPicPr>
            <a:picLocks noChangeAspect="1" noChangeArrowheads="1"/>
          </p:cNvPicPr>
          <p:nvPr/>
        </p:nvPicPr>
        <p:blipFill>
          <a:blip r:embed="rId2" cstate="print"/>
          <a:srcRect l="15681" t="16316" r="16444" b="7774"/>
          <a:stretch>
            <a:fillRect/>
          </a:stretch>
        </p:blipFill>
        <p:spPr bwMode="auto">
          <a:xfrm>
            <a:off x="500034" y="1785925"/>
            <a:ext cx="3571900" cy="225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D:\Users\Lenovo\Desktop\АФК\АФК фото дети\20200114_094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980728"/>
            <a:ext cx="4047095" cy="2276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 descr="D:\Users\Lenovo\Desktop\АФК\АФК фото дети\20200114_094812.jpg"/>
          <p:cNvPicPr>
            <a:picLocks noChangeAspect="1" noChangeArrowheads="1"/>
          </p:cNvPicPr>
          <p:nvPr/>
        </p:nvPicPr>
        <p:blipFill>
          <a:blip r:embed="rId4" cstate="print"/>
          <a:srcRect l="17334" t="10055" r="31765"/>
          <a:stretch>
            <a:fillRect/>
          </a:stretch>
        </p:blipFill>
        <p:spPr bwMode="auto">
          <a:xfrm>
            <a:off x="4643438" y="3500438"/>
            <a:ext cx="2725371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79512" y="332657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</a:t>
            </a:r>
            <a:r>
              <a:rPr lang="ru-RU" sz="2400" b="1" i="1" dirty="0" err="1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Фитбол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- гимнастика,  как технология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сохранения и стимулирования здоровья детей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D:\Users\Lenovo\Desktop\ВСЁ по ФИЗ-РЕ\спорт фото2019-20уч год\20191217_152514.jpg"/>
          <p:cNvPicPr>
            <a:picLocks noChangeAspect="1" noChangeArrowheads="1"/>
          </p:cNvPicPr>
          <p:nvPr/>
        </p:nvPicPr>
        <p:blipFill>
          <a:blip r:embed="rId2" cstate="print"/>
          <a:srcRect l="20981" t="5058" r="19073" b="12329"/>
          <a:stretch>
            <a:fillRect/>
          </a:stretch>
        </p:blipFill>
        <p:spPr bwMode="auto">
          <a:xfrm>
            <a:off x="539552" y="548680"/>
            <a:ext cx="1872332" cy="458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0" descr="D:\Users\Lenovo\Desktop\АФК\1АФК ФОТО\23456789.jpg"/>
          <p:cNvPicPr>
            <a:picLocks noChangeAspect="1" noChangeArrowheads="1"/>
          </p:cNvPicPr>
          <p:nvPr/>
        </p:nvPicPr>
        <p:blipFill>
          <a:blip r:embed="rId3" cstate="print"/>
          <a:srcRect l="11832" t="5305" r="20135" b="4517"/>
          <a:stretch>
            <a:fillRect/>
          </a:stretch>
        </p:blipFill>
        <p:spPr bwMode="auto">
          <a:xfrm>
            <a:off x="6516216" y="980728"/>
            <a:ext cx="2088232" cy="4630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3" descr="D:\Users\Lenovo\Desktop\АФК\1АФК ФОТО\20200114_113833.jpg"/>
          <p:cNvPicPr>
            <a:picLocks noChangeAspect="1" noChangeArrowheads="1"/>
          </p:cNvPicPr>
          <p:nvPr/>
        </p:nvPicPr>
        <p:blipFill>
          <a:blip r:embed="rId4" cstate="print"/>
          <a:srcRect l="15483" t="10406" r="23347" b="22691"/>
          <a:stretch>
            <a:fillRect/>
          </a:stretch>
        </p:blipFill>
        <p:spPr bwMode="auto">
          <a:xfrm>
            <a:off x="3419872" y="1196752"/>
            <a:ext cx="2665140" cy="5176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23728" y="476672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Упражнение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развития ловкости и координации движений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404664"/>
            <a:ext cx="8183880" cy="57606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Уверенность в себе и своих силах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D:\Users\Lenovo\Desktop\Новая папка (3)\Новая папка (2)\20181009_094628.jpg"/>
          <p:cNvPicPr>
            <a:picLocks noChangeAspect="1" noChangeArrowheads="1"/>
          </p:cNvPicPr>
          <p:nvPr/>
        </p:nvPicPr>
        <p:blipFill>
          <a:blip r:embed="rId2" cstate="print"/>
          <a:srcRect t="24713" b="10567"/>
          <a:stretch>
            <a:fillRect/>
          </a:stretch>
        </p:blipFill>
        <p:spPr bwMode="auto">
          <a:xfrm>
            <a:off x="827584" y="836712"/>
            <a:ext cx="2983341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4" name="Picture 2" descr="D:\Users\Lenovo\Desktop\Новая папка (3)\Новая папка (2)\=-098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764704"/>
            <a:ext cx="2285619" cy="375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395" name="Picture 3" descr="D:\Users\Lenovo\Desktop\Новая папка (3)\Новая папка\Новая папка (3)\ЦУППЬЛ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2492896"/>
            <a:ext cx="2736304" cy="3600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3" descr="D:\Users\Lenovo\Desktop\ВСЁ по ФИЗ-РЕ\спорт фото2019-20уч год\спорт фото\20181022_103923.jpg"/>
          <p:cNvPicPr>
            <a:picLocks noChangeAspect="1" noChangeArrowheads="1"/>
          </p:cNvPicPr>
          <p:nvPr/>
        </p:nvPicPr>
        <p:blipFill>
          <a:blip r:embed="rId5" cstate="print"/>
          <a:srcRect l="21249" t="22221" r="25000" b="17778"/>
          <a:stretch>
            <a:fillRect/>
          </a:stretch>
        </p:blipFill>
        <p:spPr bwMode="auto">
          <a:xfrm>
            <a:off x="395536" y="4365104"/>
            <a:ext cx="3312368" cy="20804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432048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Упражнения для профилактики плоскостопия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D:\Users\Lenovo\Desktop\20191217_145101.jpg"/>
          <p:cNvPicPr>
            <a:picLocks noChangeAspect="1" noChangeArrowheads="1"/>
          </p:cNvPicPr>
          <p:nvPr/>
        </p:nvPicPr>
        <p:blipFill>
          <a:blip r:embed="rId2" cstate="print"/>
          <a:srcRect r="8714"/>
          <a:stretch>
            <a:fillRect/>
          </a:stretch>
        </p:blipFill>
        <p:spPr bwMode="auto">
          <a:xfrm>
            <a:off x="971600" y="1052736"/>
            <a:ext cx="4188019" cy="258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492" name="Picture 4" descr="D:\Users\Lenovo\Desktop\20191213_121928.jpg"/>
          <p:cNvPicPr>
            <a:picLocks noChangeAspect="1" noChangeArrowheads="1"/>
          </p:cNvPicPr>
          <p:nvPr/>
        </p:nvPicPr>
        <p:blipFill>
          <a:blip r:embed="rId3" cstate="print"/>
          <a:srcRect l="14820" r="18020" b="8747"/>
          <a:stretch>
            <a:fillRect/>
          </a:stretch>
        </p:blipFill>
        <p:spPr bwMode="auto">
          <a:xfrm rot="5400000">
            <a:off x="5607033" y="1313847"/>
            <a:ext cx="2826477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D:\Users\Lenovo\Desktop\20191217_150216.jpg"/>
          <p:cNvPicPr>
            <a:picLocks noChangeAspect="1" noChangeArrowheads="1"/>
          </p:cNvPicPr>
          <p:nvPr/>
        </p:nvPicPr>
        <p:blipFill>
          <a:blip r:embed="rId4" cstate="print"/>
          <a:srcRect l="8739" t="6473"/>
          <a:stretch>
            <a:fillRect/>
          </a:stretch>
        </p:blipFill>
        <p:spPr bwMode="auto">
          <a:xfrm>
            <a:off x="467544" y="3933056"/>
            <a:ext cx="4152038" cy="2393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1" descr="D:\Users\Lenovo\Desktop\АФК\1АФК ФОТО\20191220_115002.jpg"/>
          <p:cNvPicPr>
            <a:picLocks noChangeAspect="1" noChangeArrowheads="1"/>
          </p:cNvPicPr>
          <p:nvPr/>
        </p:nvPicPr>
        <p:blipFill>
          <a:blip r:embed="rId5" cstate="print"/>
          <a:srcRect l="7692" t="6837" r="17308"/>
          <a:stretch>
            <a:fillRect/>
          </a:stretch>
        </p:blipFill>
        <p:spPr bwMode="auto">
          <a:xfrm>
            <a:off x="5220072" y="3933056"/>
            <a:ext cx="3498957" cy="2443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Rose">
  <a:themeElements>
    <a:clrScheme name="Другая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00"/>
      </a:hlink>
      <a:folHlink>
        <a:srgbClr val="FF9933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Rose</Template>
  <TotalTime>1017</TotalTime>
  <Words>83</Words>
  <Application>Microsoft Office PowerPoint</Application>
  <PresentationFormat>Экран (4:3)</PresentationFormat>
  <Paragraphs>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Rose</vt:lpstr>
      <vt:lpstr>2_colormaster</vt:lpstr>
      <vt:lpstr>Аспект</vt:lpstr>
      <vt:lpstr>Упражнение на ш</vt:lpstr>
      <vt:lpstr>Слайд 2</vt:lpstr>
      <vt:lpstr>         Внедрение программ  по адаптивной физической культуре  в работе с детьми с ОВЗ  и инвалидностью.         </vt:lpstr>
      <vt:lpstr>Слайд 4</vt:lpstr>
      <vt:lpstr>Слайд 5</vt:lpstr>
      <vt:lpstr>Слайд 6</vt:lpstr>
      <vt:lpstr>Слайд 7</vt:lpstr>
      <vt:lpstr>Слайд 8</vt:lpstr>
      <vt:lpstr>                    Упражнения для профилактики плоскостопия</vt:lpstr>
      <vt:lpstr>Слайд 10</vt:lpstr>
      <vt:lpstr>Слайд 11</vt:lpstr>
      <vt:lpstr>     Показатели эффективности реализации мероприятий  по программе « Азбука здоровья»</vt:lpstr>
      <vt:lpstr>Слайд 13</vt:lpstr>
      <vt:lpstr>Слайд 14</vt:lpstr>
      <vt:lpstr>Слайд 15</vt:lpstr>
      <vt:lpstr>Слайд 16</vt:lpstr>
      <vt:lpstr>Мы разные, но мы вместе!</vt:lpstr>
      <vt:lpstr>Слайд 18</vt:lpstr>
    </vt:vector>
  </TitlesOfParts>
  <Company>USN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Спортивное оборудование грант «Держась за руки»   МКВСОУЦО№10</dc:title>
  <dc:creator>Lenovo</dc:creator>
  <cp:lastModifiedBy>Lenovo</cp:lastModifiedBy>
  <cp:revision>122</cp:revision>
  <dcterms:created xsi:type="dcterms:W3CDTF">2020-10-01T15:41:38Z</dcterms:created>
  <dcterms:modified xsi:type="dcterms:W3CDTF">2020-11-21T18:50:00Z</dcterms:modified>
</cp:coreProperties>
</file>