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2200649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23478"/>
            <a:ext cx="8640960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5E14E-0078-4A8C-84B8-DB42282094F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F380EF-3E8E-4174-9456-8B19E5E3A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927346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sport_detjam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051720" y="123478"/>
            <a:ext cx="5472608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65516"/>
            <a:ext cx="6048672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29612"/>
            <a:ext cx="8229600" cy="326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8"/>
            <a:ext cx="4214842" cy="1354473"/>
          </a:xfrm>
        </p:spPr>
        <p:txBody>
          <a:bodyPr>
            <a:prstTxWarp prst="textPlain">
              <a:avLst>
                <a:gd name="adj" fmla="val 50275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</a:t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МКВСОУЦО №10 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15766"/>
            <a:ext cx="3816424" cy="1314450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Юновидова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Галина Николаевна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учитель физического воспитания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МКВСОУЦО №10</a:t>
            </a:r>
            <a:endParaRPr lang="ru-RU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Георгиевск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57172"/>
            <a:ext cx="6048672" cy="50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Lenovo\Desktop\Новая папка (2)\P929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86" y="642924"/>
            <a:ext cx="212206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Users\Lenovo\Desktop\Новая папка (2)\P9290776.JPG"/>
          <p:cNvPicPr>
            <a:picLocks noChangeAspect="1" noChangeArrowheads="1"/>
          </p:cNvPicPr>
          <p:nvPr/>
        </p:nvPicPr>
        <p:blipFill>
          <a:blip r:embed="rId3" cstate="print"/>
          <a:srcRect l="16204" t="15432" r="5092"/>
          <a:stretch>
            <a:fillRect/>
          </a:stretch>
        </p:blipFill>
        <p:spPr bwMode="auto">
          <a:xfrm>
            <a:off x="2857488" y="1000114"/>
            <a:ext cx="2143140" cy="172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Users\Lenovo\Desktop\Новая папка (2)\P9290778.JPG"/>
          <p:cNvPicPr>
            <a:picLocks noChangeAspect="1" noChangeArrowheads="1"/>
          </p:cNvPicPr>
          <p:nvPr/>
        </p:nvPicPr>
        <p:blipFill>
          <a:blip r:embed="rId4" cstate="print"/>
          <a:srcRect t="10726" r="7038"/>
          <a:stretch>
            <a:fillRect/>
          </a:stretch>
        </p:blipFill>
        <p:spPr bwMode="auto">
          <a:xfrm>
            <a:off x="7000892" y="571486"/>
            <a:ext cx="150639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Users\Lenovo\Desktop\Новая папка (2)\P9290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857238"/>
            <a:ext cx="1510895" cy="201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Users\Lenovo\Desktop\Новая папка (2)\P9290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643188"/>
            <a:ext cx="2607712" cy="195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Users\Lenovo\Desktop\Новая папка (2)\P9290802.JPG"/>
          <p:cNvPicPr>
            <a:picLocks noChangeAspect="1" noChangeArrowheads="1"/>
          </p:cNvPicPr>
          <p:nvPr/>
        </p:nvPicPr>
        <p:blipFill>
          <a:blip r:embed="rId7" cstate="print"/>
          <a:srcRect l="17392" t="18317" r="12299" b="2585"/>
          <a:stretch>
            <a:fillRect/>
          </a:stretch>
        </p:blipFill>
        <p:spPr bwMode="auto">
          <a:xfrm>
            <a:off x="7143768" y="2714626"/>
            <a:ext cx="133350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D:\Users\Lenovo\Desktop\Новая папка (2)\P92908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2928940"/>
            <a:ext cx="2371716" cy="177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215370" cy="5715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мероприятие  «Весёлый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паровозик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Lenovo\Desktop\Новая папка (2)\DSCN7160.JPG"/>
          <p:cNvPicPr>
            <a:picLocks noChangeAspect="1" noChangeArrowheads="1"/>
          </p:cNvPicPr>
          <p:nvPr/>
        </p:nvPicPr>
        <p:blipFill>
          <a:blip r:embed="rId2" cstate="print"/>
          <a:srcRect l="32124" t="23793" r="12551" b="70"/>
          <a:stretch>
            <a:fillRect/>
          </a:stretch>
        </p:blipFill>
        <p:spPr bwMode="auto">
          <a:xfrm>
            <a:off x="571472" y="785800"/>
            <a:ext cx="1857388" cy="191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Users\Lenovo\Desktop\Новая папка (2)\DSCN7163.JPG"/>
          <p:cNvPicPr>
            <a:picLocks noChangeAspect="1" noChangeArrowheads="1"/>
          </p:cNvPicPr>
          <p:nvPr/>
        </p:nvPicPr>
        <p:blipFill>
          <a:blip r:embed="rId3" cstate="print"/>
          <a:srcRect t="18361" r="840"/>
          <a:stretch>
            <a:fillRect/>
          </a:stretch>
        </p:blipFill>
        <p:spPr bwMode="auto">
          <a:xfrm>
            <a:off x="2500298" y="928676"/>
            <a:ext cx="242926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Users\Lenovo\Desktop\Новая папка (2)\DSCN7165.JPG"/>
          <p:cNvPicPr>
            <a:picLocks noChangeAspect="1" noChangeArrowheads="1"/>
          </p:cNvPicPr>
          <p:nvPr/>
        </p:nvPicPr>
        <p:blipFill>
          <a:blip r:embed="rId4" cstate="print"/>
          <a:srcRect l="45443" t="21674"/>
          <a:stretch>
            <a:fillRect/>
          </a:stretch>
        </p:blipFill>
        <p:spPr bwMode="auto">
          <a:xfrm>
            <a:off x="5000628" y="857238"/>
            <a:ext cx="1572862" cy="169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Users\Lenovo\Desktop\Новая папка (2)\DSCN7166.JPG"/>
          <p:cNvPicPr>
            <a:picLocks noChangeAspect="1" noChangeArrowheads="1"/>
          </p:cNvPicPr>
          <p:nvPr/>
        </p:nvPicPr>
        <p:blipFill>
          <a:blip r:embed="rId5" cstate="print"/>
          <a:srcRect l="5123" t="24432" r="2672"/>
          <a:stretch>
            <a:fillRect/>
          </a:stretch>
        </p:blipFill>
        <p:spPr bwMode="auto">
          <a:xfrm>
            <a:off x="500034" y="2769670"/>
            <a:ext cx="3071834" cy="188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Users\Lenovo\Desktop\Новая папка (2)\DSCN7171.JPG"/>
          <p:cNvPicPr>
            <a:picLocks noChangeAspect="1" noChangeArrowheads="1"/>
          </p:cNvPicPr>
          <p:nvPr/>
        </p:nvPicPr>
        <p:blipFill>
          <a:blip r:embed="rId6" cstate="print"/>
          <a:srcRect l="42248" t="22680" r="1205"/>
          <a:stretch>
            <a:fillRect/>
          </a:stretch>
        </p:blipFill>
        <p:spPr bwMode="auto">
          <a:xfrm>
            <a:off x="6715140" y="785800"/>
            <a:ext cx="1928826" cy="197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D:\Users\Lenovo\Desktop\Новая папка (2)\DSCN7217.JPG"/>
          <p:cNvPicPr>
            <a:picLocks noChangeAspect="1" noChangeArrowheads="1"/>
          </p:cNvPicPr>
          <p:nvPr/>
        </p:nvPicPr>
        <p:blipFill>
          <a:blip r:embed="rId7" cstate="print"/>
          <a:srcRect l="17514" t="24029" r="30932" b="5713"/>
          <a:stretch>
            <a:fillRect/>
          </a:stretch>
        </p:blipFill>
        <p:spPr bwMode="auto">
          <a:xfrm>
            <a:off x="3857620" y="2640014"/>
            <a:ext cx="2000264" cy="204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D:\Users\Lenovo\Desktop\Новая папка (2)\DSCN7222.JPG"/>
          <p:cNvPicPr>
            <a:picLocks noChangeAspect="1" noChangeArrowheads="1"/>
          </p:cNvPicPr>
          <p:nvPr/>
        </p:nvPicPr>
        <p:blipFill>
          <a:blip r:embed="rId8" cstate="print"/>
          <a:srcRect l="5360" r="14238"/>
          <a:stretch>
            <a:fillRect/>
          </a:stretch>
        </p:blipFill>
        <p:spPr bwMode="auto">
          <a:xfrm>
            <a:off x="6286512" y="2857502"/>
            <a:ext cx="1989513" cy="185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57172"/>
            <a:ext cx="6048672" cy="42862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Весёлые эстафеты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Lenovo\Desktop\Новая папка (2)\20171130_143010.jpg"/>
          <p:cNvPicPr>
            <a:picLocks noChangeAspect="1" noChangeArrowheads="1"/>
          </p:cNvPicPr>
          <p:nvPr/>
        </p:nvPicPr>
        <p:blipFill>
          <a:blip r:embed="rId2" cstate="print"/>
          <a:srcRect l="23271" t="22984" r="19844" b="10363"/>
          <a:stretch>
            <a:fillRect/>
          </a:stretch>
        </p:blipFill>
        <p:spPr bwMode="auto">
          <a:xfrm>
            <a:off x="500034" y="571486"/>
            <a:ext cx="2384551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Users\Lenovo\Desktop\Новая папка (2)\DSCN7178.JPG"/>
          <p:cNvPicPr>
            <a:picLocks noChangeAspect="1" noChangeArrowheads="1"/>
          </p:cNvPicPr>
          <p:nvPr/>
        </p:nvPicPr>
        <p:blipFill>
          <a:blip r:embed="rId3" cstate="print"/>
          <a:srcRect t="8735" b="7020"/>
          <a:stretch>
            <a:fillRect/>
          </a:stretch>
        </p:blipFill>
        <p:spPr bwMode="auto">
          <a:xfrm>
            <a:off x="3281289" y="928676"/>
            <a:ext cx="2147967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D:\Users\Lenovo\Desktop\Новая папка (2)\DSCN7181.JPG"/>
          <p:cNvPicPr>
            <a:picLocks noChangeAspect="1" noChangeArrowheads="1"/>
          </p:cNvPicPr>
          <p:nvPr/>
        </p:nvPicPr>
        <p:blipFill>
          <a:blip r:embed="rId4" cstate="print"/>
          <a:srcRect t="12235" r="15110"/>
          <a:stretch>
            <a:fillRect/>
          </a:stretch>
        </p:blipFill>
        <p:spPr bwMode="auto">
          <a:xfrm>
            <a:off x="6000760" y="785800"/>
            <a:ext cx="2214578" cy="1717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D:\Users\Lenovo\Desktop\Новая папка (2)\DSCN7189.JPG"/>
          <p:cNvPicPr>
            <a:picLocks noChangeAspect="1" noChangeArrowheads="1"/>
          </p:cNvPicPr>
          <p:nvPr/>
        </p:nvPicPr>
        <p:blipFill>
          <a:blip r:embed="rId5" cstate="print"/>
          <a:srcRect l="5169" t="16768" r="21169" b="9147"/>
          <a:stretch>
            <a:fillRect/>
          </a:stretch>
        </p:blipFill>
        <p:spPr bwMode="auto">
          <a:xfrm>
            <a:off x="642910" y="2428874"/>
            <a:ext cx="2462120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D:\Users\Lenovo\Desktop\Новая папка (2)\DSCN7196.JPG"/>
          <p:cNvPicPr>
            <a:picLocks noChangeAspect="1" noChangeArrowheads="1"/>
          </p:cNvPicPr>
          <p:nvPr/>
        </p:nvPicPr>
        <p:blipFill>
          <a:blip r:embed="rId6" cstate="print"/>
          <a:srcRect l="2537" t="11912" r="29501"/>
          <a:stretch>
            <a:fillRect/>
          </a:stretch>
        </p:blipFill>
        <p:spPr bwMode="auto">
          <a:xfrm>
            <a:off x="3357554" y="2571750"/>
            <a:ext cx="2130893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D:\Users\Lenovo\Desktop\Новая папка (2)\DSCN7213.JPG"/>
          <p:cNvPicPr>
            <a:picLocks noChangeAspect="1" noChangeArrowheads="1"/>
          </p:cNvPicPr>
          <p:nvPr/>
        </p:nvPicPr>
        <p:blipFill>
          <a:blip r:embed="rId7" cstate="print"/>
          <a:srcRect l="9279" t="11817" r="5666"/>
          <a:stretch>
            <a:fillRect/>
          </a:stretch>
        </p:blipFill>
        <p:spPr bwMode="auto">
          <a:xfrm>
            <a:off x="5929322" y="2786064"/>
            <a:ext cx="2500330" cy="194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734"/>
            <a:ext cx="6048672" cy="50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«А ну-ка, мальчики!»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Lenovo\Desktop\Новая папка (2)\DSCN8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800"/>
            <a:ext cx="1951037" cy="14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D:\Users\Lenovo\Desktop\Новая папка (2)\DSCN8899.JPG"/>
          <p:cNvPicPr>
            <a:picLocks noChangeAspect="1" noChangeArrowheads="1"/>
          </p:cNvPicPr>
          <p:nvPr/>
        </p:nvPicPr>
        <p:blipFill>
          <a:blip r:embed="rId3" cstate="print"/>
          <a:srcRect l="24410" b="15835"/>
          <a:stretch>
            <a:fillRect/>
          </a:stretch>
        </p:blipFill>
        <p:spPr bwMode="auto">
          <a:xfrm>
            <a:off x="6429388" y="714362"/>
            <a:ext cx="2117733" cy="1768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Users\Lenovo\Desktop\Новая папка (2)\DSCN8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928676"/>
            <a:ext cx="1951037" cy="14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D:\Users\Lenovo\Desktop\Новая папка (2)\DSCN8965.JPG"/>
          <p:cNvPicPr>
            <a:picLocks noChangeAspect="1" noChangeArrowheads="1"/>
          </p:cNvPicPr>
          <p:nvPr/>
        </p:nvPicPr>
        <p:blipFill>
          <a:blip r:embed="rId5" cstate="print"/>
          <a:srcRect l="18308" b="12147"/>
          <a:stretch>
            <a:fillRect/>
          </a:stretch>
        </p:blipFill>
        <p:spPr bwMode="auto">
          <a:xfrm>
            <a:off x="4714876" y="1142990"/>
            <a:ext cx="1593847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D:\Users\Lenovo\Desktop\Новая папка (2)\DSCN9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643188"/>
            <a:ext cx="2285396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3" name="Picture 7" descr="D:\Users\Lenovo\Desktop\Новая папка (2)\DSCN9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357436"/>
            <a:ext cx="1951037" cy="14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4" name="Picture 8" descr="D:\Users\Lenovo\Desktop\Новая папка (2)\P1170034.JPG"/>
          <p:cNvPicPr>
            <a:picLocks noChangeAspect="1" noChangeArrowheads="1"/>
          </p:cNvPicPr>
          <p:nvPr/>
        </p:nvPicPr>
        <p:blipFill>
          <a:blip r:embed="rId8" cstate="print"/>
          <a:srcRect l="29492" t="30469" r="24609" b="3125"/>
          <a:stretch>
            <a:fillRect/>
          </a:stretch>
        </p:blipFill>
        <p:spPr bwMode="auto">
          <a:xfrm>
            <a:off x="6643702" y="2714626"/>
            <a:ext cx="1857388" cy="2015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5" name="Picture 9" descr="D:\Users\Lenovo\Desktop\Новая папка (2)\DSCN8893.JPG"/>
          <p:cNvPicPr>
            <a:picLocks noChangeAspect="1" noChangeArrowheads="1"/>
          </p:cNvPicPr>
          <p:nvPr/>
        </p:nvPicPr>
        <p:blipFill>
          <a:blip r:embed="rId9" cstate="print"/>
          <a:srcRect l="14646" t="19523" r="8461"/>
          <a:stretch>
            <a:fillRect/>
          </a:stretch>
        </p:blipFill>
        <p:spPr bwMode="auto">
          <a:xfrm>
            <a:off x="2071670" y="3071816"/>
            <a:ext cx="2071702" cy="162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57172"/>
            <a:ext cx="6048672" cy="50006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Lenovo\Desktop\Новая папка (2)\P1190117.JPG"/>
          <p:cNvPicPr>
            <a:picLocks noChangeAspect="1" noChangeArrowheads="1"/>
          </p:cNvPicPr>
          <p:nvPr/>
        </p:nvPicPr>
        <p:blipFill>
          <a:blip r:embed="rId2" cstate="print"/>
          <a:srcRect l="14844" t="10937"/>
          <a:stretch>
            <a:fillRect/>
          </a:stretch>
        </p:blipFill>
        <p:spPr bwMode="auto">
          <a:xfrm>
            <a:off x="571472" y="571486"/>
            <a:ext cx="1785950" cy="14009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D:\Users\Lenovo\Desktop\Новая папка (2)\P1190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00114"/>
            <a:ext cx="1943088" cy="14573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 descr="D:\Users\Lenovo\Desktop\Новая папка (2)\P1190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857238"/>
            <a:ext cx="1943088" cy="14573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F:\все фото\день здоровья 19.01.18\фото зимние забавы\P119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0048"/>
            <a:ext cx="2095515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F:\все фото\день здоровья 19.01.18\фото зимние забавы\P119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571750"/>
            <a:ext cx="2728906" cy="2046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7" name="Picture 7" descr="F:\все фото\день здоровья 19.01.18\фото зимние забавы\P1190068.JPG"/>
          <p:cNvPicPr>
            <a:picLocks noChangeAspect="1" noChangeArrowheads="1"/>
          </p:cNvPicPr>
          <p:nvPr/>
        </p:nvPicPr>
        <p:blipFill>
          <a:blip r:embed="rId7" cstate="print"/>
          <a:srcRect l="26562" t="14843" r="6054"/>
          <a:stretch>
            <a:fillRect/>
          </a:stretch>
        </p:blipFill>
        <p:spPr bwMode="auto">
          <a:xfrm>
            <a:off x="3286116" y="2357436"/>
            <a:ext cx="2428892" cy="2302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8" name="Picture 8" descr="F:\все фото\день здоровья 19.01.18\фото зимние забавы\P1190123.JPG"/>
          <p:cNvPicPr>
            <a:picLocks noChangeAspect="1" noChangeArrowheads="1"/>
          </p:cNvPicPr>
          <p:nvPr/>
        </p:nvPicPr>
        <p:blipFill>
          <a:blip r:embed="rId8" cstate="print"/>
          <a:srcRect l="25586" t="7031" r="13867" b="3125"/>
          <a:stretch>
            <a:fillRect/>
          </a:stretch>
        </p:blipFill>
        <p:spPr bwMode="auto">
          <a:xfrm>
            <a:off x="6072198" y="2285998"/>
            <a:ext cx="2189722" cy="243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Lenovo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72"/>
            <a:ext cx="8286808" cy="43755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</Words>
  <Application>Microsoft Office PowerPoint</Application>
  <PresentationFormat>Экран (16:9)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СПОРТ  в МКВСОУЦО №10 </vt:lpstr>
      <vt:lpstr>День здоровья</vt:lpstr>
      <vt:lpstr>Спортивное мероприятие  «Весёлый паровозик»</vt:lpstr>
      <vt:lpstr>Весёлые эстафеты</vt:lpstr>
      <vt:lpstr>Соревнования «А ну-ка, мальчики!»</vt:lpstr>
      <vt:lpstr>Зимние Забавы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сош №10</cp:lastModifiedBy>
  <cp:revision>15</cp:revision>
  <dcterms:created xsi:type="dcterms:W3CDTF">2017-11-05T00:54:06Z</dcterms:created>
  <dcterms:modified xsi:type="dcterms:W3CDTF">2018-10-03T04:57:38Z</dcterms:modified>
</cp:coreProperties>
</file>