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3" r:id="rId15"/>
    <p:sldId id="274" r:id="rId16"/>
    <p:sldId id="275" r:id="rId17"/>
    <p:sldId id="277" r:id="rId18"/>
    <p:sldId id="278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30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637E9-EEC5-48DB-88CC-F1C2F82A2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F7F3-F091-4079-820F-9909C35F8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77B8-31ED-4EEB-A578-CD52348E8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C0D1C-2C18-444D-9FB7-B5D580B5E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6FBB0-B8CC-4E0B-B901-1D18DB978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A998A-5A38-4E3B-B761-A5A6F00EB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7A711-B2D5-4250-89FF-FC4B98072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80A5-0AA0-44B4-B52B-9F33CAA0D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B35DB-A60E-488A-92AD-44752C5E0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B0E73-AF4F-4786-B2B3-AA2A26F82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57CD-8588-490B-9CC6-9202A942F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9E57-CADF-4351-ADE5-E857C8A7A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4391-AEA5-48F7-92E3-417A80EB2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E9E80-E2C9-453A-9E15-64F090773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C92C-799F-4722-8BDA-B3A0655EB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212B5-323F-4097-9F05-9D387AAB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E93D6-746E-4888-AA0B-B1D3806AD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DE641-BEB2-479D-896E-74D5057C0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67873-DCBC-4B4C-BD02-FAFAA8201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C3283-58AF-482D-971F-B122D96DD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0237-CA2F-40CE-A07D-C0B094A94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999F3-0C68-47BD-953A-1E3AC2C7F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550C79-0549-4265-A47E-72722A3D84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3067B-A3C6-42A0-930B-1B7FF390B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Спортивное оборудование</a:t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грант «Держась за руки»</a:t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МКВСОУЦО№10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accent4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1"/>
            <a:ext cx="8964488" cy="1152127"/>
          </a:xfrm>
        </p:spPr>
        <p:txBody>
          <a:bodyPr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Мягкие игровые модули  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Кувшинки» (2шт)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Lenovo\Desktop\20201001_084158.jpg"/>
          <p:cNvPicPr>
            <a:picLocks noChangeAspect="1" noChangeArrowheads="1"/>
          </p:cNvPicPr>
          <p:nvPr/>
        </p:nvPicPr>
        <p:blipFill>
          <a:blip r:embed="rId2" cstate="print"/>
          <a:srcRect l="14184" r="21277"/>
          <a:stretch>
            <a:fillRect/>
          </a:stretch>
        </p:blipFill>
        <p:spPr bwMode="auto">
          <a:xfrm rot="5400000">
            <a:off x="-310113" y="1931211"/>
            <a:ext cx="4939724" cy="352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s\Lenovo\Desktop\345к6нг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412777"/>
            <a:ext cx="3890883" cy="471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9"/>
            <a:ext cx="8748464" cy="720079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Модульный массажный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коврик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(3шт)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Users\Lenovo\Desktop\Новая папка\20201001_084350.jpg"/>
          <p:cNvPicPr>
            <a:picLocks noChangeAspect="1" noChangeArrowheads="1"/>
          </p:cNvPicPr>
          <p:nvPr/>
        </p:nvPicPr>
        <p:blipFill>
          <a:blip r:embed="rId2" cstate="print"/>
          <a:srcRect l="3979" r="1858"/>
          <a:stretch>
            <a:fillRect/>
          </a:stretch>
        </p:blipFill>
        <p:spPr bwMode="auto">
          <a:xfrm>
            <a:off x="323528" y="1196752"/>
            <a:ext cx="5847978" cy="286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D:\Users\Lenovo\Desktop\Новая папка\20201001_084436.jpg"/>
          <p:cNvPicPr>
            <a:picLocks noChangeAspect="1" noChangeArrowheads="1"/>
          </p:cNvPicPr>
          <p:nvPr/>
        </p:nvPicPr>
        <p:blipFill>
          <a:blip r:embed="rId3" cstate="print"/>
          <a:srcRect t="16708" b="13949"/>
          <a:stretch>
            <a:fillRect/>
          </a:stretch>
        </p:blipFill>
        <p:spPr bwMode="auto">
          <a:xfrm>
            <a:off x="971600" y="4149080"/>
            <a:ext cx="78839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836711"/>
          </a:xfrm>
        </p:spPr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Модульный массажный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коврик (10шт)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Lenovo\Desktop\Новая папка\20201001_084639.jpg"/>
          <p:cNvPicPr>
            <a:picLocks noChangeAspect="1" noChangeArrowheads="1"/>
          </p:cNvPicPr>
          <p:nvPr/>
        </p:nvPicPr>
        <p:blipFill>
          <a:blip r:embed="rId2" cstate="print"/>
          <a:srcRect l="7189" r="2448" b="4145"/>
          <a:stretch>
            <a:fillRect/>
          </a:stretch>
        </p:blipFill>
        <p:spPr bwMode="auto">
          <a:xfrm rot="4524919">
            <a:off x="-696246" y="2576565"/>
            <a:ext cx="5400600" cy="264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Users\Lenovo\Desktop\Новая папка\20201001_084639.jpg"/>
          <p:cNvPicPr>
            <a:picLocks noChangeAspect="1" noChangeArrowheads="1"/>
          </p:cNvPicPr>
          <p:nvPr/>
        </p:nvPicPr>
        <p:blipFill>
          <a:blip r:embed="rId2" cstate="print"/>
          <a:srcRect l="4779" r="2448" b="8525"/>
          <a:stretch>
            <a:fillRect/>
          </a:stretch>
        </p:blipFill>
        <p:spPr bwMode="auto">
          <a:xfrm rot="3446328">
            <a:off x="3688067" y="2512149"/>
            <a:ext cx="57129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Users\Lenovo\Desktop\Новая папка\20201001_084639.jpg"/>
          <p:cNvPicPr>
            <a:picLocks noChangeAspect="1" noChangeArrowheads="1"/>
          </p:cNvPicPr>
          <p:nvPr/>
        </p:nvPicPr>
        <p:blipFill>
          <a:blip r:embed="rId2" cstate="print"/>
          <a:srcRect l="4779" t="8996" r="2448" b="9372"/>
          <a:stretch>
            <a:fillRect/>
          </a:stretch>
        </p:blipFill>
        <p:spPr bwMode="auto">
          <a:xfrm rot="8195307">
            <a:off x="2355268" y="2482468"/>
            <a:ext cx="5961708" cy="241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792087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Мяч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массажный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(15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D:\Users\Lenovo\Desktop\Новая папка\20201001_085656.jpg"/>
          <p:cNvPicPr>
            <a:picLocks noChangeAspect="1" noChangeArrowheads="1"/>
          </p:cNvPicPr>
          <p:nvPr/>
        </p:nvPicPr>
        <p:blipFill>
          <a:blip r:embed="rId2" cstate="print"/>
          <a:srcRect t="11486"/>
          <a:stretch>
            <a:fillRect/>
          </a:stretch>
        </p:blipFill>
        <p:spPr bwMode="auto">
          <a:xfrm>
            <a:off x="1763688" y="1052736"/>
            <a:ext cx="5328592" cy="547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420888"/>
            <a:ext cx="5364088" cy="648072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Мяч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баскетбольный (5шт)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88641"/>
            <a:ext cx="6660232" cy="576063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Мяч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волейбольный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(5шт)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D:\Users\Lenovo\Desktop\Новая папка\20201001_085931.jpg"/>
          <p:cNvPicPr>
            <a:picLocks noChangeAspect="1" noChangeArrowheads="1"/>
          </p:cNvPicPr>
          <p:nvPr/>
        </p:nvPicPr>
        <p:blipFill>
          <a:blip r:embed="rId2" cstate="print"/>
          <a:srcRect l="20000" r="38889" b="10822"/>
          <a:stretch>
            <a:fillRect/>
          </a:stretch>
        </p:blipFill>
        <p:spPr bwMode="auto">
          <a:xfrm rot="5400000">
            <a:off x="611560" y="764704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D:\Users\Lenovo\Desktop\Новая папка\20201001_090003.jpg"/>
          <p:cNvPicPr>
            <a:picLocks noChangeAspect="1" noChangeArrowheads="1"/>
          </p:cNvPicPr>
          <p:nvPr/>
        </p:nvPicPr>
        <p:blipFill>
          <a:blip r:embed="rId3" cstate="print"/>
          <a:srcRect l="24627" r="29049" b="4684"/>
          <a:stretch>
            <a:fillRect/>
          </a:stretch>
        </p:blipFill>
        <p:spPr bwMode="auto">
          <a:xfrm rot="5400000">
            <a:off x="4767600" y="3017376"/>
            <a:ext cx="3593413" cy="340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56993"/>
            <a:ext cx="363468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648071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Бадминтон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(2шт)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D:\Users\Lenovo\Desktop\Новая папка\20201001_090105.jpg"/>
          <p:cNvPicPr>
            <a:picLocks noChangeAspect="1" noChangeArrowheads="1"/>
          </p:cNvPicPr>
          <p:nvPr/>
        </p:nvPicPr>
        <p:blipFill>
          <a:blip r:embed="rId2" cstate="print"/>
          <a:srcRect l="21817" r="25834"/>
          <a:stretch>
            <a:fillRect/>
          </a:stretch>
        </p:blipFill>
        <p:spPr bwMode="auto">
          <a:xfrm rot="5400000">
            <a:off x="302356" y="1721979"/>
            <a:ext cx="3960440" cy="3486049"/>
          </a:xfrm>
          <a:prstGeom prst="rect">
            <a:avLst/>
          </a:prstGeom>
          <a:noFill/>
        </p:spPr>
      </p:pic>
      <p:pic>
        <p:nvPicPr>
          <p:cNvPr id="5" name="Picture 2" descr="D:\Users\Lenovo\Desktop\Новая папка\20201001_090105.jpg"/>
          <p:cNvPicPr>
            <a:picLocks noChangeAspect="1" noChangeArrowheads="1"/>
          </p:cNvPicPr>
          <p:nvPr/>
        </p:nvPicPr>
        <p:blipFill>
          <a:blip r:embed="rId3" cstate="print"/>
          <a:srcRect l="21817" r="25834"/>
          <a:stretch>
            <a:fillRect/>
          </a:stretch>
        </p:blipFill>
        <p:spPr bwMode="auto">
          <a:xfrm rot="5400000">
            <a:off x="4613442" y="2379446"/>
            <a:ext cx="4464495" cy="39713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792088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Эспандер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(12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D:\Users\Lenovo\Desktop\Новая папка\20201001_090525.jpg"/>
          <p:cNvPicPr>
            <a:picLocks noChangeAspect="1" noChangeArrowheads="1"/>
          </p:cNvPicPr>
          <p:nvPr/>
        </p:nvPicPr>
        <p:blipFill>
          <a:blip r:embed="rId2" cstate="print"/>
          <a:srcRect l="18518" r="25926"/>
          <a:stretch>
            <a:fillRect/>
          </a:stretch>
        </p:blipFill>
        <p:spPr bwMode="auto">
          <a:xfrm>
            <a:off x="1763688" y="1268760"/>
            <a:ext cx="6192688" cy="513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864095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Тоннель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(2шт)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D:\Users\Lenovo\Desktop\Новая папка\20201001_090849.jpg"/>
          <p:cNvPicPr>
            <a:picLocks noChangeAspect="1" noChangeArrowheads="1"/>
          </p:cNvPicPr>
          <p:nvPr/>
        </p:nvPicPr>
        <p:blipFill>
          <a:blip r:embed="rId2" cstate="print"/>
          <a:srcRect l="3261" t="23578" r="1087" b="8045"/>
          <a:stretch>
            <a:fillRect/>
          </a:stretch>
        </p:blipFill>
        <p:spPr bwMode="auto">
          <a:xfrm>
            <a:off x="179512" y="1196752"/>
            <a:ext cx="699222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D:\Users\Lenovo\Desktop\Новая папка\20201001_090901.jpg"/>
          <p:cNvPicPr>
            <a:picLocks noChangeAspect="1" noChangeArrowheads="1"/>
          </p:cNvPicPr>
          <p:nvPr/>
        </p:nvPicPr>
        <p:blipFill>
          <a:blip r:embed="rId3" cstate="print"/>
          <a:srcRect l="3774" t="20463" r="25472" b="6643"/>
          <a:stretch>
            <a:fillRect/>
          </a:stretch>
        </p:blipFill>
        <p:spPr bwMode="auto">
          <a:xfrm>
            <a:off x="2771800" y="3645024"/>
            <a:ext cx="5976664" cy="283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92087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Ходунки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(4шт)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D:\Users\Lenovo\Desktop\Новая папка\20201001_084740.jpg"/>
          <p:cNvPicPr>
            <a:picLocks noChangeAspect="1" noChangeArrowheads="1"/>
          </p:cNvPicPr>
          <p:nvPr/>
        </p:nvPicPr>
        <p:blipFill>
          <a:blip r:embed="rId2" cstate="print"/>
          <a:srcRect l="22195" t="877" r="28301"/>
          <a:stretch>
            <a:fillRect/>
          </a:stretch>
        </p:blipFill>
        <p:spPr bwMode="auto">
          <a:xfrm rot="5400000">
            <a:off x="53497" y="1262760"/>
            <a:ext cx="5148573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D:\Users\Lenovo\Desktop\Новая папка\20201001_084740.jpg"/>
          <p:cNvPicPr>
            <a:picLocks noChangeAspect="1" noChangeArrowheads="1"/>
          </p:cNvPicPr>
          <p:nvPr/>
        </p:nvPicPr>
        <p:blipFill>
          <a:blip r:embed="rId2" cstate="print"/>
          <a:srcRect l="22195" t="877" r="28301"/>
          <a:stretch>
            <a:fillRect/>
          </a:stretch>
        </p:blipFill>
        <p:spPr bwMode="auto">
          <a:xfrm rot="5400000">
            <a:off x="5446159" y="3106904"/>
            <a:ext cx="3482772" cy="3214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764703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Мат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гимнастический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(6шт)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Users\Lenovo\Desktop\Новая папка\20201001_101252.jpg"/>
          <p:cNvPicPr>
            <a:picLocks noChangeAspect="1" noChangeArrowheads="1"/>
          </p:cNvPicPr>
          <p:nvPr/>
        </p:nvPicPr>
        <p:blipFill>
          <a:blip r:embed="rId2" cstate="print"/>
          <a:srcRect t="9524" b="11111"/>
          <a:stretch>
            <a:fillRect/>
          </a:stretch>
        </p:blipFill>
        <p:spPr bwMode="auto">
          <a:xfrm rot="5400000">
            <a:off x="2614431" y="3082313"/>
            <a:ext cx="3475802" cy="359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Users\Lenovo\Desktop\Новая папка\20201001_101332.jpg"/>
          <p:cNvPicPr>
            <a:picLocks noChangeAspect="1" noChangeArrowheads="1"/>
          </p:cNvPicPr>
          <p:nvPr/>
        </p:nvPicPr>
        <p:blipFill>
          <a:blip r:embed="rId3" cstate="print"/>
          <a:srcRect t="5968" r="2128" b="8491"/>
          <a:stretch>
            <a:fillRect/>
          </a:stretch>
        </p:blipFill>
        <p:spPr bwMode="auto">
          <a:xfrm>
            <a:off x="5205001" y="764704"/>
            <a:ext cx="354346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Users\Lenovo\Desktop\Новая папка\20201001_101252.jpg"/>
          <p:cNvPicPr>
            <a:picLocks noChangeAspect="1" noChangeArrowheads="1"/>
          </p:cNvPicPr>
          <p:nvPr/>
        </p:nvPicPr>
        <p:blipFill>
          <a:blip r:embed="rId4" cstate="print"/>
          <a:srcRect t="9524" b="11111"/>
          <a:stretch>
            <a:fillRect/>
          </a:stretch>
        </p:blipFill>
        <p:spPr bwMode="auto">
          <a:xfrm>
            <a:off x="467544" y="764704"/>
            <a:ext cx="348285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Спортивный комплекс для занятий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лечебной физкультурой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Lenovo\Desktop\20201002_111438.jpg"/>
          <p:cNvPicPr>
            <a:picLocks noChangeAspect="1" noChangeArrowheads="1"/>
          </p:cNvPicPr>
          <p:nvPr/>
        </p:nvPicPr>
        <p:blipFill>
          <a:blip r:embed="rId2" cstate="print"/>
          <a:srcRect l="25180" r="24460"/>
          <a:stretch>
            <a:fillRect/>
          </a:stretch>
        </p:blipFill>
        <p:spPr bwMode="auto">
          <a:xfrm rot="5400000">
            <a:off x="1832413" y="1632084"/>
            <a:ext cx="5159399" cy="472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052735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Навесная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перекладина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(1шт)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D:\Users\Lenovo\Desktop\Новая папка\20201001_100435.jpg"/>
          <p:cNvPicPr>
            <a:picLocks noChangeAspect="1" noChangeArrowheads="1"/>
          </p:cNvPicPr>
          <p:nvPr/>
        </p:nvPicPr>
        <p:blipFill>
          <a:blip r:embed="rId2" cstate="print"/>
          <a:srcRect t="5018"/>
          <a:stretch>
            <a:fillRect/>
          </a:stretch>
        </p:blipFill>
        <p:spPr bwMode="auto">
          <a:xfrm>
            <a:off x="2483768" y="1305719"/>
            <a:ext cx="3888432" cy="533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Мяч весовой для атлетических упражнений резиновый 3 кг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Users\Lenovo\Desktop\Новая папка\20201001_083619.jpg"/>
          <p:cNvPicPr>
            <a:picLocks noChangeAspect="1" noChangeArrowheads="1"/>
          </p:cNvPicPr>
          <p:nvPr/>
        </p:nvPicPr>
        <p:blipFill>
          <a:blip r:embed="rId2" cstate="print"/>
          <a:srcRect l="25862" r="24713"/>
          <a:stretch>
            <a:fillRect/>
          </a:stretch>
        </p:blipFill>
        <p:spPr bwMode="auto">
          <a:xfrm rot="5400000">
            <a:off x="1957579" y="1702166"/>
            <a:ext cx="4939069" cy="460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Гантели 1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кг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(6шт)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Users\Lenovo\Desktop\Новая папка\20201001_083642.jpg"/>
          <p:cNvPicPr>
            <a:picLocks noChangeAspect="1" noChangeArrowheads="1"/>
          </p:cNvPicPr>
          <p:nvPr/>
        </p:nvPicPr>
        <p:blipFill>
          <a:blip r:embed="rId2" cstate="print"/>
          <a:srcRect l="22535" r="26761"/>
          <a:stretch>
            <a:fillRect/>
          </a:stretch>
        </p:blipFill>
        <p:spPr bwMode="auto">
          <a:xfrm>
            <a:off x="1763688" y="1157438"/>
            <a:ext cx="5760640" cy="523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864097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Обруч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массажный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Users\Lenovo\Desktop\Новая папка\20201001_083659.jpg"/>
          <p:cNvPicPr>
            <a:picLocks noChangeAspect="1" noChangeArrowheads="1"/>
          </p:cNvPicPr>
          <p:nvPr/>
        </p:nvPicPr>
        <p:blipFill>
          <a:blip r:embed="rId2" cstate="print"/>
          <a:srcRect l="28019" r="15367"/>
          <a:stretch>
            <a:fillRect/>
          </a:stretch>
        </p:blipFill>
        <p:spPr bwMode="auto">
          <a:xfrm>
            <a:off x="1691680" y="1340768"/>
            <a:ext cx="6120680" cy="498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88640"/>
            <a:ext cx="8820472" cy="1368152"/>
          </a:xfrm>
        </p:spPr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Мягкие игровые модули «Формула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1» (2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Users\Lenovo\Desktop\Новая папка\20201001_083821.jpg"/>
          <p:cNvPicPr>
            <a:picLocks noChangeAspect="1" noChangeArrowheads="1"/>
          </p:cNvPicPr>
          <p:nvPr/>
        </p:nvPicPr>
        <p:blipFill>
          <a:blip r:embed="rId2" cstate="print"/>
          <a:srcRect l="28069" r="26124"/>
          <a:stretch>
            <a:fillRect/>
          </a:stretch>
        </p:blipFill>
        <p:spPr bwMode="auto">
          <a:xfrm>
            <a:off x="323528" y="1412776"/>
            <a:ext cx="414987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D:\Users\Lenovo\Desktop\Новая папка\20201001_083838.jpg"/>
          <p:cNvPicPr>
            <a:picLocks noChangeAspect="1" noChangeArrowheads="1"/>
          </p:cNvPicPr>
          <p:nvPr/>
        </p:nvPicPr>
        <p:blipFill>
          <a:blip r:embed="rId3" cstate="print"/>
          <a:srcRect l="17072" r="33263"/>
          <a:stretch>
            <a:fillRect/>
          </a:stretch>
        </p:blipFill>
        <p:spPr bwMode="auto">
          <a:xfrm>
            <a:off x="4860032" y="2132856"/>
            <a:ext cx="3895152" cy="361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9752" y="1988840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509120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большие                                  маленькие  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666112" cy="720079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Мяч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резинке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(5шт)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D:\Users\Lenovo\Desktop\Новая папка\20201001_083912.jpg"/>
          <p:cNvPicPr>
            <a:picLocks noChangeAspect="1" noChangeArrowheads="1"/>
          </p:cNvPicPr>
          <p:nvPr/>
        </p:nvPicPr>
        <p:blipFill>
          <a:blip r:embed="rId2" cstate="print"/>
          <a:srcRect l="17756" r="11219"/>
          <a:stretch>
            <a:fillRect/>
          </a:stretch>
        </p:blipFill>
        <p:spPr bwMode="auto">
          <a:xfrm>
            <a:off x="1043608" y="1484784"/>
            <a:ext cx="7060587" cy="458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980727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Обруч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массажный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(2шт)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Lenovo\Desktop\Новая папка\20201001_085616.jpg"/>
          <p:cNvPicPr>
            <a:picLocks noChangeAspect="1" noChangeArrowheads="1"/>
          </p:cNvPicPr>
          <p:nvPr/>
        </p:nvPicPr>
        <p:blipFill>
          <a:blip r:embed="rId2" cstate="print"/>
          <a:srcRect t="5790" b="8803"/>
          <a:stretch>
            <a:fillRect/>
          </a:stretch>
        </p:blipFill>
        <p:spPr bwMode="auto">
          <a:xfrm>
            <a:off x="1835696" y="1340768"/>
            <a:ext cx="5362765" cy="502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20079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Диск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Users\Lenovo\Desktop\Новая папка\20201001_084128.jpg"/>
          <p:cNvPicPr>
            <a:picLocks noChangeAspect="1" noChangeArrowheads="1"/>
          </p:cNvPicPr>
          <p:nvPr/>
        </p:nvPicPr>
        <p:blipFill>
          <a:blip r:embed="rId2" cstate="print"/>
          <a:srcRect l="23944" r="28873"/>
          <a:stretch>
            <a:fillRect/>
          </a:stretch>
        </p:blipFill>
        <p:spPr bwMode="auto">
          <a:xfrm rot="5400000">
            <a:off x="138061" y="1022178"/>
            <a:ext cx="361129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Users\Lenovo\Desktop\Новая папка\20201001_084128.jpg"/>
          <p:cNvPicPr>
            <a:picLocks noChangeAspect="1" noChangeArrowheads="1"/>
          </p:cNvPicPr>
          <p:nvPr/>
        </p:nvPicPr>
        <p:blipFill>
          <a:blip r:embed="rId2" cstate="print"/>
          <a:srcRect l="23944" r="28873"/>
          <a:stretch>
            <a:fillRect/>
          </a:stretch>
        </p:blipFill>
        <p:spPr bwMode="auto">
          <a:xfrm rot="5400000">
            <a:off x="5248887" y="1095929"/>
            <a:ext cx="3763128" cy="367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Users\Lenovo\Desktop\Новая папка\20201001_084128.jpg"/>
          <p:cNvPicPr>
            <a:picLocks noChangeAspect="1" noChangeArrowheads="1"/>
          </p:cNvPicPr>
          <p:nvPr/>
        </p:nvPicPr>
        <p:blipFill>
          <a:blip r:embed="rId2" cstate="print"/>
          <a:srcRect l="23944" r="28873"/>
          <a:stretch>
            <a:fillRect/>
          </a:stretch>
        </p:blipFill>
        <p:spPr bwMode="auto">
          <a:xfrm rot="5400000">
            <a:off x="2953936" y="3750920"/>
            <a:ext cx="2952430" cy="288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e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</Template>
  <TotalTime>258</TotalTime>
  <Words>129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Rose</vt:lpstr>
      <vt:lpstr>2_colormaster</vt:lpstr>
      <vt:lpstr>Спортивное оборудование грант «Держась за руки»   МКВСОУЦО№10 </vt:lpstr>
      <vt:lpstr>  Спортивный комплекс для занятий  лечебной физкультурой (2 шт)</vt:lpstr>
      <vt:lpstr>Мяч весовой для атлетических упражнений резиновый 3 кг  (3 шт)</vt:lpstr>
      <vt:lpstr>Гантели 1 кг  (6шт)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Мяч  баскетбольный (5шт)  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оборудование грант «Держась за руки»   МКВСОУЦО№10</dc:title>
  <dc:creator>Lenovo</dc:creator>
  <cp:lastModifiedBy>Lenovo</cp:lastModifiedBy>
  <cp:revision>25</cp:revision>
  <dcterms:created xsi:type="dcterms:W3CDTF">2020-10-01T15:41:38Z</dcterms:created>
  <dcterms:modified xsi:type="dcterms:W3CDTF">2020-10-03T17:07:30Z</dcterms:modified>
</cp:coreProperties>
</file>