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F6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9" autoAdjust="0"/>
    <p:restoredTop sz="71501" autoAdjust="0"/>
  </p:normalViewPr>
  <p:slideViewPr>
    <p:cSldViewPr>
      <p:cViewPr varScale="1">
        <p:scale>
          <a:sx n="82" d="100"/>
          <a:sy n="82" d="100"/>
        </p:scale>
        <p:origin x="23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26748E3-C02B-4EC8-BD25-91813DC06FDF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E05A49F-E7D8-4074-AD80-A0312C63ED5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EB182C-7415-4298-BEA1-0031945402F9}" type="slidenum">
              <a:rPr lang="ru-RU" altLang="ru-RU">
                <a:latin typeface="Calibri" panose="020F0502020204030204" pitchFamily="34" charset="0"/>
              </a:rPr>
              <a:pPr eaLnBrk="1" hangingPunct="1"/>
              <a:t>1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Вот неделя. В ней семь дней,</a:t>
            </a:r>
            <a:br>
              <a:rPr lang="ru-RU" altLang="ru-RU" smtClean="0"/>
            </a:br>
            <a:r>
              <a:rPr lang="ru-RU" altLang="ru-RU" smtClean="0"/>
              <a:t>Поскорей знакомься с ней.</a:t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090EC2-D503-47E1-94C5-207F7BEB73BE}" type="slidenum">
              <a:rPr lang="ru-RU" altLang="ru-RU">
                <a:latin typeface="Calibri" panose="020F0502020204030204" pitchFamily="34" charset="0"/>
              </a:rPr>
              <a:pPr eaLnBrk="1" hangingPunct="1"/>
              <a:t>2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Первый день по всем неделькам</a:t>
            </a:r>
            <a:br>
              <a:rPr lang="ru-RU" altLang="ru-RU" smtClean="0"/>
            </a:br>
            <a:r>
              <a:rPr lang="ru-RU" altLang="ru-RU" smtClean="0"/>
              <a:t>Носит имя понедельник.</a:t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E258DA-0DCC-48AD-A4F2-EE128A70FC26}" type="slidenum">
              <a:rPr lang="ru-RU" altLang="ru-RU">
                <a:latin typeface="Calibri" panose="020F0502020204030204" pitchFamily="34" charset="0"/>
              </a:rPr>
              <a:pPr eaLnBrk="1" hangingPunct="1"/>
              <a:t>3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Вторник - это день второй,</a:t>
            </a:r>
            <a:br>
              <a:rPr lang="ru-RU" altLang="ru-RU" smtClean="0"/>
            </a:br>
            <a:r>
              <a:rPr lang="ru-RU" altLang="ru-RU" smtClean="0"/>
              <a:t>Он стоит перед средой.</a:t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E68BF0-AF7D-44BB-A0C3-0C23B7B01975}" type="slidenum">
              <a:rPr lang="ru-RU" altLang="ru-RU">
                <a:latin typeface="Calibri" panose="020F0502020204030204" pitchFamily="34" charset="0"/>
              </a:rPr>
              <a:pPr eaLnBrk="1" hangingPunct="1"/>
              <a:t>4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Серединочка-среда - </a:t>
            </a:r>
            <a:br>
              <a:rPr lang="ru-RU" altLang="ru-RU" smtClean="0"/>
            </a:br>
            <a:r>
              <a:rPr lang="ru-RU" altLang="ru-RU" smtClean="0"/>
              <a:t>Третьим днём была всегда.</a:t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F5919A-E61F-4BBC-8894-CDB7900AE944}" type="slidenum">
              <a:rPr lang="ru-RU" altLang="ru-RU">
                <a:latin typeface="Calibri" panose="020F0502020204030204" pitchFamily="34" charset="0"/>
              </a:rPr>
              <a:pPr eaLnBrk="1" hangingPunct="1"/>
              <a:t>5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А четверг - четвертый день -</a:t>
            </a:r>
            <a:br>
              <a:rPr lang="ru-RU" altLang="ru-RU" smtClean="0"/>
            </a:br>
            <a:r>
              <a:rPr lang="ru-RU" altLang="ru-RU" smtClean="0"/>
              <a:t>Шапку носит набекрень.</a:t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9C4E93-9B89-4516-9557-5F702457998B}" type="slidenum">
              <a:rPr lang="ru-RU" altLang="ru-RU">
                <a:latin typeface="Calibri" panose="020F0502020204030204" pitchFamily="34" charset="0"/>
              </a:rPr>
              <a:pPr eaLnBrk="1" hangingPunct="1"/>
              <a:t>6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Пятый - пятница-сестрица -</a:t>
            </a:r>
            <a:br>
              <a:rPr lang="ru-RU" altLang="ru-RU" smtClean="0"/>
            </a:br>
            <a:r>
              <a:rPr lang="ru-RU" altLang="ru-RU" smtClean="0"/>
              <a:t>Очень модная девица.</a:t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1272F5F-A7DA-4FDA-9BE7-2EE12C857114}" type="slidenum">
              <a:rPr lang="ru-RU" altLang="ru-RU">
                <a:latin typeface="Calibri" panose="020F0502020204030204" pitchFamily="34" charset="0"/>
              </a:rPr>
              <a:pPr eaLnBrk="1" hangingPunct="1"/>
              <a:t>7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А в субботу - день шестой -</a:t>
            </a:r>
            <a:br>
              <a:rPr lang="ru-RU" altLang="ru-RU" smtClean="0"/>
            </a:br>
            <a:r>
              <a:rPr lang="ru-RU" altLang="ru-RU" smtClean="0"/>
              <a:t>Отдыхаем всей гурьбой.</a:t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863001-4083-44AF-BC4C-104C7EC66D36}" type="slidenum">
              <a:rPr lang="ru-RU" altLang="ru-RU">
                <a:latin typeface="Calibri" panose="020F0502020204030204" pitchFamily="34" charset="0"/>
              </a:rPr>
              <a:pPr eaLnBrk="1" hangingPunct="1"/>
              <a:t>8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И последний - воскресенье -</a:t>
            </a:r>
            <a:br>
              <a:rPr lang="ru-RU" altLang="ru-RU" smtClean="0"/>
            </a:br>
            <a:r>
              <a:rPr lang="ru-RU" altLang="ru-RU" smtClean="0"/>
              <a:t>Назначаем днём веселья.</a:t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823477-7C38-4423-8B00-C5E465AA68C5}" type="slidenum">
              <a:rPr lang="ru-RU" altLang="ru-RU">
                <a:latin typeface="Calibri" panose="020F0502020204030204" pitchFamily="34" charset="0"/>
              </a:rPr>
              <a:pPr eaLnBrk="1" hangingPunct="1"/>
              <a:t>9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03B69-D780-4CC1-B921-644CE7BAD5F1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CB2A9-681D-4EB4-9758-01468395E8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0766645"/>
      </p:ext>
    </p:extLst>
  </p:cSld>
  <p:clrMapOvr>
    <a:masterClrMapping/>
  </p:clrMapOvr>
  <p:transition advClick="0" advTm="6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009-93A5-41DE-B998-5C6490831F35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E0629-1C2E-4942-A70E-EC98C90631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6518863"/>
      </p:ext>
    </p:extLst>
  </p:cSld>
  <p:clrMapOvr>
    <a:masterClrMapping/>
  </p:clrMapOvr>
  <p:transition advClick="0" advTm="6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B0308-4D9C-47B1-AA90-1E5440E29B8F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11106-57BE-4DE8-898A-503666DA16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2029487"/>
      </p:ext>
    </p:extLst>
  </p:cSld>
  <p:clrMapOvr>
    <a:masterClrMapping/>
  </p:clrMapOvr>
  <p:transition advClick="0" advTm="6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79296-331C-4104-89BA-783B07F57FBB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E4041-25E4-476D-9BF9-19E79E459D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1884371"/>
      </p:ext>
    </p:extLst>
  </p:cSld>
  <p:clrMapOvr>
    <a:masterClrMapping/>
  </p:clrMapOvr>
  <p:transition advClick="0" advTm="6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2723C-ED62-4D47-B4C5-A73DC8C84B49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EE510-0FAC-474F-9B50-2327E05749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5439732"/>
      </p:ext>
    </p:extLst>
  </p:cSld>
  <p:clrMapOvr>
    <a:masterClrMapping/>
  </p:clrMapOvr>
  <p:transition advClick="0" advTm="6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FA2D5-9B90-4644-B1D8-CA1CBB0832FE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301B7-D95D-407D-BBD2-D0FFFEECD1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7238404"/>
      </p:ext>
    </p:extLst>
  </p:cSld>
  <p:clrMapOvr>
    <a:masterClrMapping/>
  </p:clrMapOvr>
  <p:transition advClick="0" advTm="6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C0F15-9FBE-4B9F-9332-51F3F46455D7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D6316-C456-4145-B9CF-568B49AE23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5765375"/>
      </p:ext>
    </p:extLst>
  </p:cSld>
  <p:clrMapOvr>
    <a:masterClrMapping/>
  </p:clrMapOvr>
  <p:transition advClick="0" advTm="6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7436-926B-44D2-950B-3D27EECC0617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FB335-9670-48C2-958A-C17096931E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7120738"/>
      </p:ext>
    </p:extLst>
  </p:cSld>
  <p:clrMapOvr>
    <a:masterClrMapping/>
  </p:clrMapOvr>
  <p:transition advClick="0" advTm="6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FC2A2-49FD-4D38-AD57-1C944AF8F9FF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77E79-82CC-409A-B51E-E2E36A828E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7232998"/>
      </p:ext>
    </p:extLst>
  </p:cSld>
  <p:clrMapOvr>
    <a:masterClrMapping/>
  </p:clrMapOvr>
  <p:transition advClick="0" advTm="6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4D150-AB0B-4A40-B26C-1F498F078C2B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5EA60-B3FD-4FD4-B403-12BA163963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1173249"/>
      </p:ext>
    </p:extLst>
  </p:cSld>
  <p:clrMapOvr>
    <a:masterClrMapping/>
  </p:clrMapOvr>
  <p:transition advClick="0" advTm="6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53B40-5338-4419-B19C-6985306E6D1B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C7E2F-C16A-4053-9968-40B6ABC866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082946"/>
      </p:ext>
    </p:extLst>
  </p:cSld>
  <p:clrMapOvr>
    <a:masterClrMapping/>
  </p:clrMapOvr>
  <p:transition advClick="0" advTm="6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C000"/>
            </a:gs>
            <a:gs pos="50000">
              <a:srgbClr val="FFFF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6C5B0F-C15E-496F-B163-18125CD8C787}" type="datetimeFigureOut">
              <a:rPr lang="ru-RU"/>
              <a:pPr>
                <a:defRPr/>
              </a:pPr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7A30843-6C9F-4B4D-BFFE-35F955B6D98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advClick="0" advTm="6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.wav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3.wav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4.wav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5.wav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6.wav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7.wav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8.wav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9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857232"/>
            <a:ext cx="7000121" cy="470898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ДНИ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НЕДЕЛИ</a:t>
            </a:r>
          </a:p>
        </p:txBody>
      </p:sp>
      <p:pic>
        <p:nvPicPr>
          <p:cNvPr id="3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6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0"/>
          <p:cNvGrpSpPr>
            <a:grpSpLocks/>
          </p:cNvGrpSpPr>
          <p:nvPr/>
        </p:nvGrpSpPr>
        <p:grpSpPr bwMode="auto">
          <a:xfrm>
            <a:off x="357188" y="1571625"/>
            <a:ext cx="1295400" cy="1938338"/>
            <a:chOff x="428596" y="1571614"/>
            <a:chExt cx="1357322" cy="2500328"/>
          </a:xfrm>
        </p:grpSpPr>
        <p:sp>
          <p:nvSpPr>
            <p:cNvPr id="4" name="Овал 3"/>
            <p:cNvSpPr/>
            <p:nvPr/>
          </p:nvSpPr>
          <p:spPr>
            <a:xfrm>
              <a:off x="428596" y="2214614"/>
              <a:ext cx="1357322" cy="185732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714698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285239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Месяц 26"/>
            <p:cNvSpPr/>
            <p:nvPr/>
          </p:nvSpPr>
          <p:spPr>
            <a:xfrm rot="-5400000">
              <a:off x="893338" y="3321827"/>
              <a:ext cx="356312" cy="570542"/>
            </a:xfrm>
            <a:prstGeom prst="mo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1189435" y="1783854"/>
              <a:ext cx="737197" cy="31271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6200000" flipV="1">
              <a:off x="318727" y="1824681"/>
              <a:ext cx="665525" cy="30273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рямоугольник 31"/>
            <p:cNvSpPr/>
            <p:nvPr/>
          </p:nvSpPr>
          <p:spPr>
            <a:xfrm>
              <a:off x="857224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1</a:t>
              </a:r>
            </a:p>
          </p:txBody>
        </p:sp>
      </p:grpSp>
      <p:grpSp>
        <p:nvGrpSpPr>
          <p:cNvPr id="3" name="Группа 41"/>
          <p:cNvGrpSpPr>
            <a:grpSpLocks/>
          </p:cNvGrpSpPr>
          <p:nvPr/>
        </p:nvGrpSpPr>
        <p:grpSpPr bwMode="auto">
          <a:xfrm>
            <a:off x="1643063" y="2214563"/>
            <a:ext cx="1214437" cy="1300162"/>
            <a:chOff x="1643042" y="2786058"/>
            <a:chExt cx="1357322" cy="1643074"/>
          </a:xfrm>
        </p:grpSpPr>
        <p:sp>
          <p:nvSpPr>
            <p:cNvPr id="5" name="Овал 4"/>
            <p:cNvSpPr/>
            <p:nvPr/>
          </p:nvSpPr>
          <p:spPr>
            <a:xfrm>
              <a:off x="1643042" y="2786058"/>
              <a:ext cx="1357322" cy="16430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071670" y="3286124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2</a:t>
              </a:r>
            </a:p>
          </p:txBody>
        </p:sp>
      </p:grpSp>
      <p:grpSp>
        <p:nvGrpSpPr>
          <p:cNvPr id="11" name="Группа 42"/>
          <p:cNvGrpSpPr>
            <a:grpSpLocks/>
          </p:cNvGrpSpPr>
          <p:nvPr/>
        </p:nvGrpSpPr>
        <p:grpSpPr bwMode="auto">
          <a:xfrm>
            <a:off x="2857500" y="2143125"/>
            <a:ext cx="1214438" cy="1414463"/>
            <a:chOff x="2928926" y="2571744"/>
            <a:chExt cx="1357322" cy="1785950"/>
          </a:xfrm>
        </p:grpSpPr>
        <p:sp>
          <p:nvSpPr>
            <p:cNvPr id="6" name="Овал 5"/>
            <p:cNvSpPr/>
            <p:nvPr/>
          </p:nvSpPr>
          <p:spPr>
            <a:xfrm>
              <a:off x="2928926" y="2571744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3357554" y="321468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3</a:t>
              </a:r>
            </a:p>
          </p:txBody>
        </p:sp>
      </p:grpSp>
      <p:grpSp>
        <p:nvGrpSpPr>
          <p:cNvPr id="12" name="Группа 43"/>
          <p:cNvGrpSpPr>
            <a:grpSpLocks/>
          </p:cNvGrpSpPr>
          <p:nvPr/>
        </p:nvGrpSpPr>
        <p:grpSpPr bwMode="auto">
          <a:xfrm>
            <a:off x="4071938" y="2143125"/>
            <a:ext cx="1214437" cy="1414463"/>
            <a:chOff x="4214810" y="2285992"/>
            <a:chExt cx="1357322" cy="1785950"/>
          </a:xfrm>
        </p:grpSpPr>
        <p:sp>
          <p:nvSpPr>
            <p:cNvPr id="7" name="Овал 6"/>
            <p:cNvSpPr/>
            <p:nvPr/>
          </p:nvSpPr>
          <p:spPr>
            <a:xfrm>
              <a:off x="4214810" y="2285992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714876" y="285749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4</a:t>
              </a:r>
            </a:p>
          </p:txBody>
        </p:sp>
      </p:grpSp>
      <p:grpSp>
        <p:nvGrpSpPr>
          <p:cNvPr id="13" name="Группа 44"/>
          <p:cNvGrpSpPr>
            <a:grpSpLocks/>
          </p:cNvGrpSpPr>
          <p:nvPr/>
        </p:nvGrpSpPr>
        <p:grpSpPr bwMode="auto">
          <a:xfrm>
            <a:off x="5286375" y="2143125"/>
            <a:ext cx="1214438" cy="1414463"/>
            <a:chOff x="5429256" y="2071678"/>
            <a:chExt cx="1357322" cy="1785950"/>
          </a:xfrm>
        </p:grpSpPr>
        <p:sp>
          <p:nvSpPr>
            <p:cNvPr id="8" name="Овал 7"/>
            <p:cNvSpPr/>
            <p:nvPr/>
          </p:nvSpPr>
          <p:spPr>
            <a:xfrm>
              <a:off x="5429256" y="2071678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5929322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5</a:t>
              </a:r>
            </a:p>
          </p:txBody>
        </p:sp>
      </p:grpSp>
      <p:grpSp>
        <p:nvGrpSpPr>
          <p:cNvPr id="14" name="Группа 45"/>
          <p:cNvGrpSpPr>
            <a:grpSpLocks/>
          </p:cNvGrpSpPr>
          <p:nvPr/>
        </p:nvGrpSpPr>
        <p:grpSpPr bwMode="auto">
          <a:xfrm>
            <a:off x="6500813" y="2214563"/>
            <a:ext cx="1214437" cy="1357312"/>
            <a:chOff x="6643702" y="2143116"/>
            <a:chExt cx="1357322" cy="1714512"/>
          </a:xfrm>
        </p:grpSpPr>
        <p:sp>
          <p:nvSpPr>
            <p:cNvPr id="9" name="Овал 8"/>
            <p:cNvSpPr/>
            <p:nvPr/>
          </p:nvSpPr>
          <p:spPr>
            <a:xfrm>
              <a:off x="6643702" y="214311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072330" y="264318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6</a:t>
              </a:r>
            </a:p>
          </p:txBody>
        </p:sp>
      </p:grpSp>
      <p:grpSp>
        <p:nvGrpSpPr>
          <p:cNvPr id="15" name="Группа 46"/>
          <p:cNvGrpSpPr>
            <a:grpSpLocks/>
          </p:cNvGrpSpPr>
          <p:nvPr/>
        </p:nvGrpSpPr>
        <p:grpSpPr bwMode="auto">
          <a:xfrm>
            <a:off x="7715250" y="2214563"/>
            <a:ext cx="1214438" cy="1357312"/>
            <a:chOff x="7572396" y="2857496"/>
            <a:chExt cx="1357322" cy="1714512"/>
          </a:xfrm>
        </p:grpSpPr>
        <p:sp>
          <p:nvSpPr>
            <p:cNvPr id="10" name="Овал 9"/>
            <p:cNvSpPr/>
            <p:nvPr/>
          </p:nvSpPr>
          <p:spPr>
            <a:xfrm>
              <a:off x="7572396" y="285749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8072462" y="335756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7</a:t>
              </a:r>
            </a:p>
          </p:txBody>
        </p:sp>
      </p:grpSp>
      <p:pic>
        <p:nvPicPr>
          <p:cNvPr id="28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3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4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4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4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4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4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4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4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Группа 41"/>
          <p:cNvGrpSpPr>
            <a:grpSpLocks/>
          </p:cNvGrpSpPr>
          <p:nvPr/>
        </p:nvGrpSpPr>
        <p:grpSpPr bwMode="auto">
          <a:xfrm>
            <a:off x="1643063" y="2214563"/>
            <a:ext cx="1214437" cy="1300162"/>
            <a:chOff x="1643042" y="2786058"/>
            <a:chExt cx="1357322" cy="1643074"/>
          </a:xfrm>
        </p:grpSpPr>
        <p:sp>
          <p:nvSpPr>
            <p:cNvPr id="5" name="Овал 4"/>
            <p:cNvSpPr/>
            <p:nvPr/>
          </p:nvSpPr>
          <p:spPr>
            <a:xfrm>
              <a:off x="1643042" y="2786058"/>
              <a:ext cx="1357322" cy="16430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071670" y="3286124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2</a:t>
              </a:r>
            </a:p>
          </p:txBody>
        </p:sp>
      </p:grpSp>
      <p:grpSp>
        <p:nvGrpSpPr>
          <p:cNvPr id="4099" name="Группа 42"/>
          <p:cNvGrpSpPr>
            <a:grpSpLocks/>
          </p:cNvGrpSpPr>
          <p:nvPr/>
        </p:nvGrpSpPr>
        <p:grpSpPr bwMode="auto">
          <a:xfrm>
            <a:off x="2857500" y="2143125"/>
            <a:ext cx="1214438" cy="1414463"/>
            <a:chOff x="2928926" y="2571744"/>
            <a:chExt cx="1357322" cy="1785950"/>
          </a:xfrm>
        </p:grpSpPr>
        <p:sp>
          <p:nvSpPr>
            <p:cNvPr id="6" name="Овал 5"/>
            <p:cNvSpPr/>
            <p:nvPr/>
          </p:nvSpPr>
          <p:spPr>
            <a:xfrm>
              <a:off x="2928926" y="2571744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3357554" y="321468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3</a:t>
              </a:r>
            </a:p>
          </p:txBody>
        </p:sp>
      </p:grpSp>
      <p:grpSp>
        <p:nvGrpSpPr>
          <p:cNvPr id="4100" name="Группа 43"/>
          <p:cNvGrpSpPr>
            <a:grpSpLocks/>
          </p:cNvGrpSpPr>
          <p:nvPr/>
        </p:nvGrpSpPr>
        <p:grpSpPr bwMode="auto">
          <a:xfrm>
            <a:off x="4071938" y="2143125"/>
            <a:ext cx="1214437" cy="1414463"/>
            <a:chOff x="4214810" y="2285992"/>
            <a:chExt cx="1357322" cy="1785950"/>
          </a:xfrm>
        </p:grpSpPr>
        <p:sp>
          <p:nvSpPr>
            <p:cNvPr id="7" name="Овал 6"/>
            <p:cNvSpPr/>
            <p:nvPr/>
          </p:nvSpPr>
          <p:spPr>
            <a:xfrm>
              <a:off x="4214810" y="2285992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714876" y="285749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4</a:t>
              </a:r>
            </a:p>
          </p:txBody>
        </p:sp>
      </p:grpSp>
      <p:grpSp>
        <p:nvGrpSpPr>
          <p:cNvPr id="4101" name="Группа 44"/>
          <p:cNvGrpSpPr>
            <a:grpSpLocks/>
          </p:cNvGrpSpPr>
          <p:nvPr/>
        </p:nvGrpSpPr>
        <p:grpSpPr bwMode="auto">
          <a:xfrm>
            <a:off x="5286375" y="2143125"/>
            <a:ext cx="1214438" cy="1414463"/>
            <a:chOff x="5429256" y="2071678"/>
            <a:chExt cx="1357322" cy="1785950"/>
          </a:xfrm>
        </p:grpSpPr>
        <p:sp>
          <p:nvSpPr>
            <p:cNvPr id="8" name="Овал 7"/>
            <p:cNvSpPr/>
            <p:nvPr/>
          </p:nvSpPr>
          <p:spPr>
            <a:xfrm>
              <a:off x="5429256" y="2071678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5929322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5</a:t>
              </a:r>
            </a:p>
          </p:txBody>
        </p:sp>
      </p:grpSp>
      <p:grpSp>
        <p:nvGrpSpPr>
          <p:cNvPr id="4102" name="Группа 45"/>
          <p:cNvGrpSpPr>
            <a:grpSpLocks/>
          </p:cNvGrpSpPr>
          <p:nvPr/>
        </p:nvGrpSpPr>
        <p:grpSpPr bwMode="auto">
          <a:xfrm>
            <a:off x="6500813" y="2214563"/>
            <a:ext cx="1214437" cy="1357312"/>
            <a:chOff x="6643702" y="2143116"/>
            <a:chExt cx="1357322" cy="1714512"/>
          </a:xfrm>
        </p:grpSpPr>
        <p:sp>
          <p:nvSpPr>
            <p:cNvPr id="9" name="Овал 8"/>
            <p:cNvSpPr/>
            <p:nvPr/>
          </p:nvSpPr>
          <p:spPr>
            <a:xfrm>
              <a:off x="6643702" y="214311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072330" y="264318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6</a:t>
              </a:r>
            </a:p>
          </p:txBody>
        </p:sp>
      </p:grpSp>
      <p:grpSp>
        <p:nvGrpSpPr>
          <p:cNvPr id="4103" name="Группа 46"/>
          <p:cNvGrpSpPr>
            <a:grpSpLocks/>
          </p:cNvGrpSpPr>
          <p:nvPr/>
        </p:nvGrpSpPr>
        <p:grpSpPr bwMode="auto">
          <a:xfrm>
            <a:off x="7715250" y="2214563"/>
            <a:ext cx="1214438" cy="1357312"/>
            <a:chOff x="7572396" y="2857496"/>
            <a:chExt cx="1357322" cy="1714512"/>
          </a:xfrm>
        </p:grpSpPr>
        <p:sp>
          <p:nvSpPr>
            <p:cNvPr id="10" name="Овал 9"/>
            <p:cNvSpPr/>
            <p:nvPr/>
          </p:nvSpPr>
          <p:spPr>
            <a:xfrm>
              <a:off x="7572396" y="285749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8072462" y="335756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7</a:t>
              </a:r>
            </a:p>
          </p:txBody>
        </p:sp>
      </p:grpSp>
      <p:grpSp>
        <p:nvGrpSpPr>
          <p:cNvPr id="15" name="Группа 40"/>
          <p:cNvGrpSpPr>
            <a:grpSpLocks/>
          </p:cNvGrpSpPr>
          <p:nvPr/>
        </p:nvGrpSpPr>
        <p:grpSpPr bwMode="auto">
          <a:xfrm>
            <a:off x="357188" y="1571625"/>
            <a:ext cx="1295400" cy="1938338"/>
            <a:chOff x="428596" y="1571614"/>
            <a:chExt cx="1357322" cy="2500328"/>
          </a:xfrm>
        </p:grpSpPr>
        <p:sp>
          <p:nvSpPr>
            <p:cNvPr id="4" name="Овал 3"/>
            <p:cNvSpPr/>
            <p:nvPr/>
          </p:nvSpPr>
          <p:spPr>
            <a:xfrm>
              <a:off x="428596" y="2214614"/>
              <a:ext cx="1357322" cy="185732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714698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285239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Месяц 26"/>
            <p:cNvSpPr/>
            <p:nvPr/>
          </p:nvSpPr>
          <p:spPr>
            <a:xfrm rot="-5400000">
              <a:off x="893338" y="3321827"/>
              <a:ext cx="356312" cy="570542"/>
            </a:xfrm>
            <a:prstGeom prst="mo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1189435" y="1783854"/>
              <a:ext cx="737197" cy="31271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6200000" flipV="1">
              <a:off x="318727" y="1824681"/>
              <a:ext cx="665525" cy="30273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рямоугольник 31"/>
            <p:cNvSpPr/>
            <p:nvPr/>
          </p:nvSpPr>
          <p:spPr>
            <a:xfrm>
              <a:off x="857224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1</a:t>
              </a: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0" y="5357827"/>
            <a:ext cx="91440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ПОНЕДЕЛЬНИК</a:t>
            </a:r>
          </a:p>
        </p:txBody>
      </p:sp>
      <p:pic>
        <p:nvPicPr>
          <p:cNvPr id="30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43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15 0.04556 L 0.37013 0.08395 " pathEditMode="fixed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00" y="19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2"/>
          <p:cNvGrpSpPr>
            <a:grpSpLocks/>
          </p:cNvGrpSpPr>
          <p:nvPr/>
        </p:nvGrpSpPr>
        <p:grpSpPr bwMode="auto">
          <a:xfrm>
            <a:off x="2857500" y="2214563"/>
            <a:ext cx="1214438" cy="1343025"/>
            <a:chOff x="2928926" y="2571744"/>
            <a:chExt cx="1357322" cy="1785950"/>
          </a:xfrm>
        </p:grpSpPr>
        <p:sp>
          <p:nvSpPr>
            <p:cNvPr id="6" name="Овал 5"/>
            <p:cNvSpPr/>
            <p:nvPr/>
          </p:nvSpPr>
          <p:spPr>
            <a:xfrm>
              <a:off x="2928926" y="2571744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3357554" y="321468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3</a:t>
              </a:r>
            </a:p>
          </p:txBody>
        </p:sp>
      </p:grpSp>
      <p:grpSp>
        <p:nvGrpSpPr>
          <p:cNvPr id="5123" name="Группа 43"/>
          <p:cNvGrpSpPr>
            <a:grpSpLocks/>
          </p:cNvGrpSpPr>
          <p:nvPr/>
        </p:nvGrpSpPr>
        <p:grpSpPr bwMode="auto">
          <a:xfrm>
            <a:off x="4071938" y="2214563"/>
            <a:ext cx="1214437" cy="1343025"/>
            <a:chOff x="4214810" y="2285992"/>
            <a:chExt cx="1357322" cy="1785950"/>
          </a:xfrm>
        </p:grpSpPr>
        <p:sp>
          <p:nvSpPr>
            <p:cNvPr id="7" name="Овал 6"/>
            <p:cNvSpPr/>
            <p:nvPr/>
          </p:nvSpPr>
          <p:spPr>
            <a:xfrm>
              <a:off x="4214810" y="2285992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714876" y="285749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4</a:t>
              </a:r>
            </a:p>
          </p:txBody>
        </p:sp>
      </p:grpSp>
      <p:grpSp>
        <p:nvGrpSpPr>
          <p:cNvPr id="5124" name="Группа 44"/>
          <p:cNvGrpSpPr>
            <a:grpSpLocks/>
          </p:cNvGrpSpPr>
          <p:nvPr/>
        </p:nvGrpSpPr>
        <p:grpSpPr bwMode="auto">
          <a:xfrm>
            <a:off x="5286375" y="2214563"/>
            <a:ext cx="1214438" cy="1343025"/>
            <a:chOff x="5429256" y="2071678"/>
            <a:chExt cx="1357322" cy="1785950"/>
          </a:xfrm>
        </p:grpSpPr>
        <p:sp>
          <p:nvSpPr>
            <p:cNvPr id="8" name="Овал 7"/>
            <p:cNvSpPr/>
            <p:nvPr/>
          </p:nvSpPr>
          <p:spPr>
            <a:xfrm>
              <a:off x="5429256" y="2071678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5929322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5</a:t>
              </a:r>
            </a:p>
          </p:txBody>
        </p:sp>
      </p:grpSp>
      <p:grpSp>
        <p:nvGrpSpPr>
          <p:cNvPr id="5125" name="Группа 45"/>
          <p:cNvGrpSpPr>
            <a:grpSpLocks/>
          </p:cNvGrpSpPr>
          <p:nvPr/>
        </p:nvGrpSpPr>
        <p:grpSpPr bwMode="auto">
          <a:xfrm>
            <a:off x="6500813" y="2214563"/>
            <a:ext cx="1214437" cy="1357312"/>
            <a:chOff x="6643702" y="2143116"/>
            <a:chExt cx="1357322" cy="1714512"/>
          </a:xfrm>
        </p:grpSpPr>
        <p:sp>
          <p:nvSpPr>
            <p:cNvPr id="9" name="Овал 8"/>
            <p:cNvSpPr/>
            <p:nvPr/>
          </p:nvSpPr>
          <p:spPr>
            <a:xfrm>
              <a:off x="6643702" y="214311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072330" y="264318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6</a:t>
              </a:r>
            </a:p>
          </p:txBody>
        </p:sp>
      </p:grpSp>
      <p:grpSp>
        <p:nvGrpSpPr>
          <p:cNvPr id="5126" name="Группа 46"/>
          <p:cNvGrpSpPr>
            <a:grpSpLocks/>
          </p:cNvGrpSpPr>
          <p:nvPr/>
        </p:nvGrpSpPr>
        <p:grpSpPr bwMode="auto">
          <a:xfrm>
            <a:off x="7715250" y="2214563"/>
            <a:ext cx="1214438" cy="1357312"/>
            <a:chOff x="7572396" y="2857496"/>
            <a:chExt cx="1357322" cy="1714512"/>
          </a:xfrm>
        </p:grpSpPr>
        <p:sp>
          <p:nvSpPr>
            <p:cNvPr id="10" name="Овал 9"/>
            <p:cNvSpPr/>
            <p:nvPr/>
          </p:nvSpPr>
          <p:spPr>
            <a:xfrm>
              <a:off x="7572396" y="285749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8072462" y="335756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7</a:t>
              </a:r>
            </a:p>
          </p:txBody>
        </p:sp>
      </p:grpSp>
      <p:grpSp>
        <p:nvGrpSpPr>
          <p:cNvPr id="5127" name="Группа 40"/>
          <p:cNvGrpSpPr>
            <a:grpSpLocks/>
          </p:cNvGrpSpPr>
          <p:nvPr/>
        </p:nvGrpSpPr>
        <p:grpSpPr bwMode="auto">
          <a:xfrm>
            <a:off x="357188" y="1571625"/>
            <a:ext cx="1295400" cy="1938338"/>
            <a:chOff x="428596" y="1571614"/>
            <a:chExt cx="1357322" cy="2500328"/>
          </a:xfrm>
        </p:grpSpPr>
        <p:sp>
          <p:nvSpPr>
            <p:cNvPr id="4" name="Овал 3"/>
            <p:cNvSpPr/>
            <p:nvPr/>
          </p:nvSpPr>
          <p:spPr>
            <a:xfrm>
              <a:off x="428596" y="2214614"/>
              <a:ext cx="1357322" cy="185732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714698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285239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Месяц 26"/>
            <p:cNvSpPr/>
            <p:nvPr/>
          </p:nvSpPr>
          <p:spPr>
            <a:xfrm rot="-5400000">
              <a:off x="893338" y="3321827"/>
              <a:ext cx="356312" cy="570542"/>
            </a:xfrm>
            <a:prstGeom prst="mo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1189435" y="1783854"/>
              <a:ext cx="737197" cy="31271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6200000" flipV="1">
              <a:off x="318727" y="1824681"/>
              <a:ext cx="665525" cy="30273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рямоугольник 31"/>
            <p:cNvSpPr/>
            <p:nvPr/>
          </p:nvSpPr>
          <p:spPr>
            <a:xfrm>
              <a:off x="857224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1</a:t>
              </a:r>
            </a:p>
          </p:txBody>
        </p:sp>
      </p:grpSp>
      <p:grpSp>
        <p:nvGrpSpPr>
          <p:cNvPr id="15" name="Группа 41"/>
          <p:cNvGrpSpPr>
            <a:grpSpLocks/>
          </p:cNvGrpSpPr>
          <p:nvPr/>
        </p:nvGrpSpPr>
        <p:grpSpPr bwMode="auto">
          <a:xfrm>
            <a:off x="1643063" y="2143125"/>
            <a:ext cx="1214437" cy="1371600"/>
            <a:chOff x="1643042" y="2786058"/>
            <a:chExt cx="1357322" cy="1643074"/>
          </a:xfrm>
        </p:grpSpPr>
        <p:sp>
          <p:nvSpPr>
            <p:cNvPr id="5" name="Овал 4"/>
            <p:cNvSpPr/>
            <p:nvPr/>
          </p:nvSpPr>
          <p:spPr>
            <a:xfrm>
              <a:off x="1643042" y="2786058"/>
              <a:ext cx="1357322" cy="16430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071670" y="3286124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2</a:t>
              </a: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0" y="5357827"/>
            <a:ext cx="91440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ВТОРНИК</a:t>
            </a:r>
          </a:p>
        </p:txBody>
      </p:sp>
      <p:pic>
        <p:nvPicPr>
          <p:cNvPr id="30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64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59112E-6 L 0.25399 0.0770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00" y="38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25399 0.07701 L 0.00208 0.003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0" y="-37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7" presetClass="path" presetSubtype="0" accel="50000" decel="5000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00209 0.00347 L 0.02361 0.03839 C 0.02813 0.04626 0.0349 0.05088 0.04202 0.05088 C 0.05018 0.05088 0.0566 0.04626 0.06111 0.03839 L 0.08282 0.00347 " pathEditMode="relative" rAng="0" ptsTypes="FffFF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0" y="24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1.66667E-6 -3.33333E-6 L 0.00312 -0.1622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Группа 43"/>
          <p:cNvGrpSpPr>
            <a:grpSpLocks/>
          </p:cNvGrpSpPr>
          <p:nvPr/>
        </p:nvGrpSpPr>
        <p:grpSpPr bwMode="auto">
          <a:xfrm>
            <a:off x="4071938" y="2214563"/>
            <a:ext cx="1214437" cy="1343025"/>
            <a:chOff x="4214810" y="2285992"/>
            <a:chExt cx="1357322" cy="1785950"/>
          </a:xfrm>
        </p:grpSpPr>
        <p:sp>
          <p:nvSpPr>
            <p:cNvPr id="7" name="Овал 6"/>
            <p:cNvSpPr/>
            <p:nvPr/>
          </p:nvSpPr>
          <p:spPr>
            <a:xfrm>
              <a:off x="4214810" y="2285992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714876" y="285749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4</a:t>
              </a:r>
            </a:p>
          </p:txBody>
        </p:sp>
      </p:grpSp>
      <p:grpSp>
        <p:nvGrpSpPr>
          <p:cNvPr id="6147" name="Группа 44"/>
          <p:cNvGrpSpPr>
            <a:grpSpLocks/>
          </p:cNvGrpSpPr>
          <p:nvPr/>
        </p:nvGrpSpPr>
        <p:grpSpPr bwMode="auto">
          <a:xfrm>
            <a:off x="5286375" y="2214563"/>
            <a:ext cx="1214438" cy="1343025"/>
            <a:chOff x="5429256" y="2071678"/>
            <a:chExt cx="1357322" cy="1785950"/>
          </a:xfrm>
        </p:grpSpPr>
        <p:sp>
          <p:nvSpPr>
            <p:cNvPr id="8" name="Овал 7"/>
            <p:cNvSpPr/>
            <p:nvPr/>
          </p:nvSpPr>
          <p:spPr>
            <a:xfrm>
              <a:off x="5429256" y="2071678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5929322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5</a:t>
              </a:r>
            </a:p>
          </p:txBody>
        </p:sp>
      </p:grpSp>
      <p:grpSp>
        <p:nvGrpSpPr>
          <p:cNvPr id="6148" name="Группа 45"/>
          <p:cNvGrpSpPr>
            <a:grpSpLocks/>
          </p:cNvGrpSpPr>
          <p:nvPr/>
        </p:nvGrpSpPr>
        <p:grpSpPr bwMode="auto">
          <a:xfrm>
            <a:off x="6500813" y="2214563"/>
            <a:ext cx="1214437" cy="1357312"/>
            <a:chOff x="6643702" y="2143116"/>
            <a:chExt cx="1357322" cy="1714512"/>
          </a:xfrm>
        </p:grpSpPr>
        <p:sp>
          <p:nvSpPr>
            <p:cNvPr id="9" name="Овал 8"/>
            <p:cNvSpPr/>
            <p:nvPr/>
          </p:nvSpPr>
          <p:spPr>
            <a:xfrm>
              <a:off x="6643702" y="214311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072330" y="264318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6</a:t>
              </a:r>
            </a:p>
          </p:txBody>
        </p:sp>
      </p:grpSp>
      <p:grpSp>
        <p:nvGrpSpPr>
          <p:cNvPr id="6149" name="Группа 46"/>
          <p:cNvGrpSpPr>
            <a:grpSpLocks/>
          </p:cNvGrpSpPr>
          <p:nvPr/>
        </p:nvGrpSpPr>
        <p:grpSpPr bwMode="auto">
          <a:xfrm>
            <a:off x="7715250" y="2214563"/>
            <a:ext cx="1214438" cy="1357312"/>
            <a:chOff x="7572396" y="2857496"/>
            <a:chExt cx="1357322" cy="1714512"/>
          </a:xfrm>
        </p:grpSpPr>
        <p:sp>
          <p:nvSpPr>
            <p:cNvPr id="10" name="Овал 9"/>
            <p:cNvSpPr/>
            <p:nvPr/>
          </p:nvSpPr>
          <p:spPr>
            <a:xfrm>
              <a:off x="7572396" y="285749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8072462" y="335756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7</a:t>
              </a:r>
            </a:p>
          </p:txBody>
        </p:sp>
      </p:grpSp>
      <p:grpSp>
        <p:nvGrpSpPr>
          <p:cNvPr id="6150" name="Группа 40"/>
          <p:cNvGrpSpPr>
            <a:grpSpLocks/>
          </p:cNvGrpSpPr>
          <p:nvPr/>
        </p:nvGrpSpPr>
        <p:grpSpPr bwMode="auto">
          <a:xfrm>
            <a:off x="357188" y="1571625"/>
            <a:ext cx="1295400" cy="1938338"/>
            <a:chOff x="428596" y="1571614"/>
            <a:chExt cx="1357322" cy="2500328"/>
          </a:xfrm>
        </p:grpSpPr>
        <p:sp>
          <p:nvSpPr>
            <p:cNvPr id="4" name="Овал 3"/>
            <p:cNvSpPr/>
            <p:nvPr/>
          </p:nvSpPr>
          <p:spPr>
            <a:xfrm>
              <a:off x="428596" y="2214614"/>
              <a:ext cx="1357322" cy="185732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714698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285239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Месяц 26"/>
            <p:cNvSpPr/>
            <p:nvPr/>
          </p:nvSpPr>
          <p:spPr>
            <a:xfrm rot="-5400000">
              <a:off x="893338" y="3321827"/>
              <a:ext cx="356312" cy="570542"/>
            </a:xfrm>
            <a:prstGeom prst="mo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1189435" y="1783854"/>
              <a:ext cx="737197" cy="31271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6200000" flipV="1">
              <a:off x="318727" y="1824681"/>
              <a:ext cx="665525" cy="30273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рямоугольник 31"/>
            <p:cNvSpPr/>
            <p:nvPr/>
          </p:nvSpPr>
          <p:spPr>
            <a:xfrm>
              <a:off x="857224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1</a:t>
              </a:r>
            </a:p>
          </p:txBody>
        </p:sp>
      </p:grpSp>
      <p:grpSp>
        <p:nvGrpSpPr>
          <p:cNvPr id="6151" name="Группа 41"/>
          <p:cNvGrpSpPr>
            <a:grpSpLocks/>
          </p:cNvGrpSpPr>
          <p:nvPr/>
        </p:nvGrpSpPr>
        <p:grpSpPr bwMode="auto">
          <a:xfrm>
            <a:off x="1643063" y="2143125"/>
            <a:ext cx="1214437" cy="1371600"/>
            <a:chOff x="1643042" y="2786058"/>
            <a:chExt cx="1357322" cy="1643074"/>
          </a:xfrm>
        </p:grpSpPr>
        <p:sp>
          <p:nvSpPr>
            <p:cNvPr id="5" name="Овал 4"/>
            <p:cNvSpPr/>
            <p:nvPr/>
          </p:nvSpPr>
          <p:spPr>
            <a:xfrm>
              <a:off x="1643042" y="2786058"/>
              <a:ext cx="1357322" cy="16430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071670" y="3286124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2</a:t>
              </a: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0" y="5357827"/>
            <a:ext cx="91440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СРЕДА</a:t>
            </a:r>
          </a:p>
        </p:txBody>
      </p:sp>
      <p:sp>
        <p:nvSpPr>
          <p:cNvPr id="6" name="Овал 5"/>
          <p:cNvSpPr/>
          <p:nvPr/>
        </p:nvSpPr>
        <p:spPr>
          <a:xfrm>
            <a:off x="2857500" y="2214563"/>
            <a:ext cx="1214438" cy="134302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286116" y="2643182"/>
            <a:ext cx="383509" cy="53209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3</a:t>
            </a:r>
          </a:p>
        </p:txBody>
      </p:sp>
      <p:pic>
        <p:nvPicPr>
          <p:cNvPr id="30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77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77613E-6 L 0.11181 0.1283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0" y="64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333E-6 L 0.11337 0.131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00" y="66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3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</p:childTnLst>
        </p:cTn>
      </p:par>
    </p:tnLst>
    <p:bldLst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Группа 44"/>
          <p:cNvGrpSpPr>
            <a:grpSpLocks/>
          </p:cNvGrpSpPr>
          <p:nvPr/>
        </p:nvGrpSpPr>
        <p:grpSpPr bwMode="auto">
          <a:xfrm>
            <a:off x="5286375" y="2214563"/>
            <a:ext cx="1214438" cy="1343025"/>
            <a:chOff x="5429256" y="2071678"/>
            <a:chExt cx="1357322" cy="1785950"/>
          </a:xfrm>
        </p:grpSpPr>
        <p:sp>
          <p:nvSpPr>
            <p:cNvPr id="8" name="Овал 7"/>
            <p:cNvSpPr/>
            <p:nvPr/>
          </p:nvSpPr>
          <p:spPr>
            <a:xfrm>
              <a:off x="5429256" y="2071678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5929322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5</a:t>
              </a:r>
            </a:p>
          </p:txBody>
        </p:sp>
      </p:grpSp>
      <p:grpSp>
        <p:nvGrpSpPr>
          <p:cNvPr id="7171" name="Группа 45"/>
          <p:cNvGrpSpPr>
            <a:grpSpLocks/>
          </p:cNvGrpSpPr>
          <p:nvPr/>
        </p:nvGrpSpPr>
        <p:grpSpPr bwMode="auto">
          <a:xfrm>
            <a:off x="6500813" y="2214563"/>
            <a:ext cx="1214437" cy="1357312"/>
            <a:chOff x="6643702" y="2143116"/>
            <a:chExt cx="1357322" cy="1714512"/>
          </a:xfrm>
        </p:grpSpPr>
        <p:sp>
          <p:nvSpPr>
            <p:cNvPr id="9" name="Овал 8"/>
            <p:cNvSpPr/>
            <p:nvPr/>
          </p:nvSpPr>
          <p:spPr>
            <a:xfrm>
              <a:off x="6643702" y="214311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072330" y="264318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6</a:t>
              </a:r>
            </a:p>
          </p:txBody>
        </p:sp>
      </p:grpSp>
      <p:grpSp>
        <p:nvGrpSpPr>
          <p:cNvPr id="7172" name="Группа 46"/>
          <p:cNvGrpSpPr>
            <a:grpSpLocks/>
          </p:cNvGrpSpPr>
          <p:nvPr/>
        </p:nvGrpSpPr>
        <p:grpSpPr bwMode="auto">
          <a:xfrm>
            <a:off x="7715250" y="2214563"/>
            <a:ext cx="1214438" cy="1357312"/>
            <a:chOff x="7572396" y="2857496"/>
            <a:chExt cx="1357322" cy="1714512"/>
          </a:xfrm>
        </p:grpSpPr>
        <p:sp>
          <p:nvSpPr>
            <p:cNvPr id="10" name="Овал 9"/>
            <p:cNvSpPr/>
            <p:nvPr/>
          </p:nvSpPr>
          <p:spPr>
            <a:xfrm>
              <a:off x="7572396" y="285749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8072462" y="335756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7</a:t>
              </a:r>
            </a:p>
          </p:txBody>
        </p:sp>
      </p:grpSp>
      <p:grpSp>
        <p:nvGrpSpPr>
          <p:cNvPr id="7173" name="Группа 40"/>
          <p:cNvGrpSpPr>
            <a:grpSpLocks/>
          </p:cNvGrpSpPr>
          <p:nvPr/>
        </p:nvGrpSpPr>
        <p:grpSpPr bwMode="auto">
          <a:xfrm>
            <a:off x="357188" y="1571625"/>
            <a:ext cx="1295400" cy="1938338"/>
            <a:chOff x="428596" y="1571616"/>
            <a:chExt cx="1357322" cy="2500326"/>
          </a:xfrm>
        </p:grpSpPr>
        <p:sp>
          <p:nvSpPr>
            <p:cNvPr id="4" name="Овал 3"/>
            <p:cNvSpPr/>
            <p:nvPr/>
          </p:nvSpPr>
          <p:spPr>
            <a:xfrm>
              <a:off x="428596" y="2214615"/>
              <a:ext cx="1357322" cy="185732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714698" y="2642600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285239" y="2642600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Месяц 26"/>
            <p:cNvSpPr/>
            <p:nvPr/>
          </p:nvSpPr>
          <p:spPr>
            <a:xfrm rot="-5400000">
              <a:off x="893338" y="3321828"/>
              <a:ext cx="356312" cy="570542"/>
            </a:xfrm>
            <a:prstGeom prst="mo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1189435" y="1783856"/>
              <a:ext cx="737197" cy="31271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6200000" flipV="1">
              <a:off x="318727" y="1824683"/>
              <a:ext cx="665524" cy="30273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рямоугольник 31"/>
            <p:cNvSpPr/>
            <p:nvPr/>
          </p:nvSpPr>
          <p:spPr>
            <a:xfrm>
              <a:off x="857224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1</a:t>
              </a:r>
            </a:p>
          </p:txBody>
        </p:sp>
      </p:grpSp>
      <p:grpSp>
        <p:nvGrpSpPr>
          <p:cNvPr id="7174" name="Группа 41"/>
          <p:cNvGrpSpPr>
            <a:grpSpLocks/>
          </p:cNvGrpSpPr>
          <p:nvPr/>
        </p:nvGrpSpPr>
        <p:grpSpPr bwMode="auto">
          <a:xfrm>
            <a:off x="1643063" y="2143125"/>
            <a:ext cx="1214437" cy="1371600"/>
            <a:chOff x="1643042" y="2786058"/>
            <a:chExt cx="1357322" cy="1643074"/>
          </a:xfrm>
        </p:grpSpPr>
        <p:sp>
          <p:nvSpPr>
            <p:cNvPr id="5" name="Овал 4"/>
            <p:cNvSpPr/>
            <p:nvPr/>
          </p:nvSpPr>
          <p:spPr>
            <a:xfrm>
              <a:off x="1643042" y="2786058"/>
              <a:ext cx="1357322" cy="16430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071670" y="3286124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2</a:t>
              </a: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0" y="5357827"/>
            <a:ext cx="91440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ЧЕТВЕРГ</a:t>
            </a:r>
          </a:p>
        </p:txBody>
      </p:sp>
      <p:grpSp>
        <p:nvGrpSpPr>
          <p:cNvPr id="7176" name="Группа 42"/>
          <p:cNvGrpSpPr>
            <a:grpSpLocks/>
          </p:cNvGrpSpPr>
          <p:nvPr/>
        </p:nvGrpSpPr>
        <p:grpSpPr bwMode="auto">
          <a:xfrm>
            <a:off x="2857500" y="2214563"/>
            <a:ext cx="1214438" cy="1343025"/>
            <a:chOff x="2928926" y="2571744"/>
            <a:chExt cx="1357322" cy="1785950"/>
          </a:xfrm>
        </p:grpSpPr>
        <p:sp>
          <p:nvSpPr>
            <p:cNvPr id="6" name="Овал 5"/>
            <p:cNvSpPr/>
            <p:nvPr/>
          </p:nvSpPr>
          <p:spPr>
            <a:xfrm>
              <a:off x="2928926" y="2571744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3357554" y="321468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3</a:t>
              </a:r>
            </a:p>
          </p:txBody>
        </p:sp>
      </p:grpSp>
      <p:grpSp>
        <p:nvGrpSpPr>
          <p:cNvPr id="15" name="Группа 43"/>
          <p:cNvGrpSpPr>
            <a:grpSpLocks/>
          </p:cNvGrpSpPr>
          <p:nvPr/>
        </p:nvGrpSpPr>
        <p:grpSpPr bwMode="auto">
          <a:xfrm>
            <a:off x="4071938" y="2214563"/>
            <a:ext cx="1214437" cy="1343025"/>
            <a:chOff x="4214810" y="2285992"/>
            <a:chExt cx="1357322" cy="1785950"/>
          </a:xfrm>
        </p:grpSpPr>
        <p:sp>
          <p:nvSpPr>
            <p:cNvPr id="7" name="Овал 6"/>
            <p:cNvSpPr/>
            <p:nvPr/>
          </p:nvSpPr>
          <p:spPr>
            <a:xfrm>
              <a:off x="4214810" y="2285992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714876" y="285749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4</a:t>
              </a:r>
            </a:p>
          </p:txBody>
        </p:sp>
      </p:grpSp>
      <p:sp>
        <p:nvSpPr>
          <p:cNvPr id="30" name="Блок-схема: сохраненные данные 29"/>
          <p:cNvSpPr/>
          <p:nvPr/>
        </p:nvSpPr>
        <p:spPr>
          <a:xfrm rot="6600000">
            <a:off x="4435475" y="1189038"/>
            <a:ext cx="1285875" cy="2130425"/>
          </a:xfrm>
          <a:prstGeom prst="flowChartOnlineStorage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3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46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44958E-6 L 1.38889E-6 0.0945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  <p:bldLst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Группа 45"/>
          <p:cNvGrpSpPr>
            <a:grpSpLocks/>
          </p:cNvGrpSpPr>
          <p:nvPr/>
        </p:nvGrpSpPr>
        <p:grpSpPr bwMode="auto">
          <a:xfrm>
            <a:off x="6500813" y="2214563"/>
            <a:ext cx="1214437" cy="1357312"/>
            <a:chOff x="6643702" y="2143116"/>
            <a:chExt cx="1357322" cy="1714512"/>
          </a:xfrm>
        </p:grpSpPr>
        <p:sp>
          <p:nvSpPr>
            <p:cNvPr id="9" name="Овал 8"/>
            <p:cNvSpPr/>
            <p:nvPr/>
          </p:nvSpPr>
          <p:spPr>
            <a:xfrm>
              <a:off x="6643702" y="214311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072330" y="264318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6</a:t>
              </a:r>
            </a:p>
          </p:txBody>
        </p:sp>
      </p:grpSp>
      <p:grpSp>
        <p:nvGrpSpPr>
          <p:cNvPr id="8195" name="Группа 46"/>
          <p:cNvGrpSpPr>
            <a:grpSpLocks/>
          </p:cNvGrpSpPr>
          <p:nvPr/>
        </p:nvGrpSpPr>
        <p:grpSpPr bwMode="auto">
          <a:xfrm>
            <a:off x="7715250" y="2214563"/>
            <a:ext cx="1214438" cy="1357312"/>
            <a:chOff x="7572396" y="2857496"/>
            <a:chExt cx="1357322" cy="1714512"/>
          </a:xfrm>
        </p:grpSpPr>
        <p:sp>
          <p:nvSpPr>
            <p:cNvPr id="10" name="Овал 9"/>
            <p:cNvSpPr/>
            <p:nvPr/>
          </p:nvSpPr>
          <p:spPr>
            <a:xfrm>
              <a:off x="7572396" y="285749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8072462" y="335756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7</a:t>
              </a:r>
            </a:p>
          </p:txBody>
        </p:sp>
      </p:grpSp>
      <p:grpSp>
        <p:nvGrpSpPr>
          <p:cNvPr id="8196" name="Группа 40"/>
          <p:cNvGrpSpPr>
            <a:grpSpLocks/>
          </p:cNvGrpSpPr>
          <p:nvPr/>
        </p:nvGrpSpPr>
        <p:grpSpPr bwMode="auto">
          <a:xfrm>
            <a:off x="357188" y="1571625"/>
            <a:ext cx="1295400" cy="1938338"/>
            <a:chOff x="428596" y="1571614"/>
            <a:chExt cx="1357322" cy="2500328"/>
          </a:xfrm>
        </p:grpSpPr>
        <p:sp>
          <p:nvSpPr>
            <p:cNvPr id="4" name="Овал 3"/>
            <p:cNvSpPr/>
            <p:nvPr/>
          </p:nvSpPr>
          <p:spPr>
            <a:xfrm>
              <a:off x="428596" y="2214614"/>
              <a:ext cx="1357322" cy="185732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714698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285239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Месяц 26"/>
            <p:cNvSpPr/>
            <p:nvPr/>
          </p:nvSpPr>
          <p:spPr>
            <a:xfrm rot="-5400000">
              <a:off x="893338" y="3321827"/>
              <a:ext cx="356312" cy="570542"/>
            </a:xfrm>
            <a:prstGeom prst="mo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1189435" y="1783854"/>
              <a:ext cx="737197" cy="31271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6200000" flipV="1">
              <a:off x="318727" y="1824681"/>
              <a:ext cx="665525" cy="30273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рямоугольник 31"/>
            <p:cNvSpPr/>
            <p:nvPr/>
          </p:nvSpPr>
          <p:spPr>
            <a:xfrm>
              <a:off x="857224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1</a:t>
              </a:r>
            </a:p>
          </p:txBody>
        </p:sp>
      </p:grpSp>
      <p:grpSp>
        <p:nvGrpSpPr>
          <p:cNvPr id="8197" name="Группа 41"/>
          <p:cNvGrpSpPr>
            <a:grpSpLocks/>
          </p:cNvGrpSpPr>
          <p:nvPr/>
        </p:nvGrpSpPr>
        <p:grpSpPr bwMode="auto">
          <a:xfrm>
            <a:off x="1643063" y="2143125"/>
            <a:ext cx="1214437" cy="1371600"/>
            <a:chOff x="1643042" y="2786058"/>
            <a:chExt cx="1357322" cy="1643074"/>
          </a:xfrm>
        </p:grpSpPr>
        <p:sp>
          <p:nvSpPr>
            <p:cNvPr id="5" name="Овал 4"/>
            <p:cNvSpPr/>
            <p:nvPr/>
          </p:nvSpPr>
          <p:spPr>
            <a:xfrm>
              <a:off x="1643042" y="2786058"/>
              <a:ext cx="1357322" cy="16430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071670" y="3286124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2</a:t>
              </a: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0" y="5286389"/>
            <a:ext cx="91440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ПЯТНИЦА</a:t>
            </a:r>
          </a:p>
        </p:txBody>
      </p:sp>
      <p:grpSp>
        <p:nvGrpSpPr>
          <p:cNvPr id="8199" name="Группа 42"/>
          <p:cNvGrpSpPr>
            <a:grpSpLocks/>
          </p:cNvGrpSpPr>
          <p:nvPr/>
        </p:nvGrpSpPr>
        <p:grpSpPr bwMode="auto">
          <a:xfrm>
            <a:off x="2857500" y="2214563"/>
            <a:ext cx="1214438" cy="1343025"/>
            <a:chOff x="2928926" y="2571744"/>
            <a:chExt cx="1357322" cy="1785950"/>
          </a:xfrm>
        </p:grpSpPr>
        <p:sp>
          <p:nvSpPr>
            <p:cNvPr id="6" name="Овал 5"/>
            <p:cNvSpPr/>
            <p:nvPr/>
          </p:nvSpPr>
          <p:spPr>
            <a:xfrm>
              <a:off x="2928926" y="2571744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3357554" y="321468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3</a:t>
              </a:r>
            </a:p>
          </p:txBody>
        </p:sp>
      </p:grpSp>
      <p:grpSp>
        <p:nvGrpSpPr>
          <p:cNvPr id="8200" name="Группа 43"/>
          <p:cNvGrpSpPr>
            <a:grpSpLocks/>
          </p:cNvGrpSpPr>
          <p:nvPr/>
        </p:nvGrpSpPr>
        <p:grpSpPr bwMode="auto">
          <a:xfrm>
            <a:off x="4071938" y="2214563"/>
            <a:ext cx="1214437" cy="1343025"/>
            <a:chOff x="4214810" y="2285992"/>
            <a:chExt cx="1357322" cy="1785950"/>
          </a:xfrm>
        </p:grpSpPr>
        <p:sp>
          <p:nvSpPr>
            <p:cNvPr id="7" name="Овал 6"/>
            <p:cNvSpPr/>
            <p:nvPr/>
          </p:nvSpPr>
          <p:spPr>
            <a:xfrm>
              <a:off x="4214810" y="2285992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714876" y="285749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4</a:t>
              </a:r>
            </a:p>
          </p:txBody>
        </p:sp>
      </p:grpSp>
      <p:grpSp>
        <p:nvGrpSpPr>
          <p:cNvPr id="15" name="Группа 44"/>
          <p:cNvGrpSpPr>
            <a:grpSpLocks/>
          </p:cNvGrpSpPr>
          <p:nvPr/>
        </p:nvGrpSpPr>
        <p:grpSpPr bwMode="auto">
          <a:xfrm>
            <a:off x="5286375" y="2214563"/>
            <a:ext cx="1214438" cy="1343025"/>
            <a:chOff x="5429256" y="2071678"/>
            <a:chExt cx="1357322" cy="1785950"/>
          </a:xfrm>
        </p:grpSpPr>
        <p:sp>
          <p:nvSpPr>
            <p:cNvPr id="8" name="Овал 7"/>
            <p:cNvSpPr/>
            <p:nvPr/>
          </p:nvSpPr>
          <p:spPr>
            <a:xfrm>
              <a:off x="5429256" y="2071678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5929322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5</a:t>
              </a:r>
            </a:p>
          </p:txBody>
        </p:sp>
      </p:grpSp>
      <p:grpSp>
        <p:nvGrpSpPr>
          <p:cNvPr id="16" name="Группа 48"/>
          <p:cNvGrpSpPr>
            <a:grpSpLocks/>
          </p:cNvGrpSpPr>
          <p:nvPr/>
        </p:nvGrpSpPr>
        <p:grpSpPr bwMode="auto">
          <a:xfrm>
            <a:off x="3429000" y="2428875"/>
            <a:ext cx="2571750" cy="1000125"/>
            <a:chOff x="2214546" y="1228710"/>
            <a:chExt cx="4054759" cy="1700224"/>
          </a:xfrm>
        </p:grpSpPr>
        <p:cxnSp>
          <p:nvCxnSpPr>
            <p:cNvPr id="45" name="Прямая соединительная линия 44"/>
            <p:cNvCxnSpPr>
              <a:endCxn id="8" idx="7"/>
            </p:cNvCxnSpPr>
            <p:nvPr/>
          </p:nvCxnSpPr>
          <p:spPr>
            <a:xfrm rot="5400000" flipH="1" flipV="1">
              <a:off x="5729417" y="1530838"/>
              <a:ext cx="669295" cy="410482"/>
            </a:xfrm>
            <a:prstGeom prst="line">
              <a:avLst/>
            </a:prstGeom>
            <a:ln w="155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 flipH="1" flipV="1">
              <a:off x="2055096" y="1460746"/>
              <a:ext cx="842016" cy="377943"/>
            </a:xfrm>
            <a:prstGeom prst="line">
              <a:avLst/>
            </a:prstGeom>
            <a:ln w="155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Прямоугольник 40"/>
            <p:cNvSpPr/>
            <p:nvPr/>
          </p:nvSpPr>
          <p:spPr>
            <a:xfrm>
              <a:off x="3856473" y="2143593"/>
              <a:ext cx="430505" cy="143034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4214394" y="1571454"/>
              <a:ext cx="1714512" cy="1357480"/>
            </a:xfrm>
            <a:prstGeom prst="ellipse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ln w="1905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2214546" y="1571454"/>
              <a:ext cx="1714513" cy="1357480"/>
            </a:xfrm>
            <a:prstGeom prst="ellipse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ln w="1905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42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00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333E-6 L -0.13663 0.1001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00" y="50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6"/>
          <p:cNvGrpSpPr>
            <a:grpSpLocks/>
          </p:cNvGrpSpPr>
          <p:nvPr/>
        </p:nvGrpSpPr>
        <p:grpSpPr bwMode="auto">
          <a:xfrm>
            <a:off x="7715250" y="2214563"/>
            <a:ext cx="1214438" cy="1357312"/>
            <a:chOff x="7572396" y="2857496"/>
            <a:chExt cx="1357322" cy="1714512"/>
          </a:xfrm>
        </p:grpSpPr>
        <p:sp>
          <p:nvSpPr>
            <p:cNvPr id="10" name="Овал 9"/>
            <p:cNvSpPr/>
            <p:nvPr/>
          </p:nvSpPr>
          <p:spPr>
            <a:xfrm>
              <a:off x="7572396" y="285749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8072462" y="335756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7</a:t>
              </a:r>
            </a:p>
          </p:txBody>
        </p:sp>
      </p:grpSp>
      <p:grpSp>
        <p:nvGrpSpPr>
          <p:cNvPr id="3" name="Группа 40"/>
          <p:cNvGrpSpPr>
            <a:grpSpLocks/>
          </p:cNvGrpSpPr>
          <p:nvPr/>
        </p:nvGrpSpPr>
        <p:grpSpPr bwMode="auto">
          <a:xfrm>
            <a:off x="357188" y="1571625"/>
            <a:ext cx="1295400" cy="1938338"/>
            <a:chOff x="428596" y="1571614"/>
            <a:chExt cx="1357322" cy="2500328"/>
          </a:xfrm>
        </p:grpSpPr>
        <p:sp>
          <p:nvSpPr>
            <p:cNvPr id="4" name="Овал 3"/>
            <p:cNvSpPr/>
            <p:nvPr/>
          </p:nvSpPr>
          <p:spPr>
            <a:xfrm>
              <a:off x="428596" y="2214614"/>
              <a:ext cx="1357322" cy="185732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714698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285239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Месяц 26"/>
            <p:cNvSpPr/>
            <p:nvPr/>
          </p:nvSpPr>
          <p:spPr>
            <a:xfrm rot="-5400000">
              <a:off x="893338" y="3321827"/>
              <a:ext cx="356312" cy="570542"/>
            </a:xfrm>
            <a:prstGeom prst="mo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1189435" y="1783854"/>
              <a:ext cx="737197" cy="31271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6200000" flipV="1">
              <a:off x="318727" y="1824681"/>
              <a:ext cx="665525" cy="30273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рямоугольник 31"/>
            <p:cNvSpPr/>
            <p:nvPr/>
          </p:nvSpPr>
          <p:spPr>
            <a:xfrm>
              <a:off x="857224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1</a:t>
              </a:r>
            </a:p>
          </p:txBody>
        </p:sp>
      </p:grpSp>
      <p:grpSp>
        <p:nvGrpSpPr>
          <p:cNvPr id="11" name="Группа 41"/>
          <p:cNvGrpSpPr>
            <a:grpSpLocks/>
          </p:cNvGrpSpPr>
          <p:nvPr/>
        </p:nvGrpSpPr>
        <p:grpSpPr bwMode="auto">
          <a:xfrm>
            <a:off x="1643063" y="2143125"/>
            <a:ext cx="1214437" cy="1371600"/>
            <a:chOff x="1643042" y="2786058"/>
            <a:chExt cx="1357322" cy="1643074"/>
          </a:xfrm>
        </p:grpSpPr>
        <p:sp>
          <p:nvSpPr>
            <p:cNvPr id="5" name="Овал 4"/>
            <p:cNvSpPr/>
            <p:nvPr/>
          </p:nvSpPr>
          <p:spPr>
            <a:xfrm>
              <a:off x="1643042" y="2786058"/>
              <a:ext cx="1357322" cy="16430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071670" y="3286124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2</a:t>
              </a: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0" y="5357827"/>
            <a:ext cx="9144000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СУББОТА</a:t>
            </a:r>
          </a:p>
        </p:txBody>
      </p:sp>
      <p:grpSp>
        <p:nvGrpSpPr>
          <p:cNvPr id="12" name="Группа 42"/>
          <p:cNvGrpSpPr>
            <a:grpSpLocks/>
          </p:cNvGrpSpPr>
          <p:nvPr/>
        </p:nvGrpSpPr>
        <p:grpSpPr bwMode="auto">
          <a:xfrm>
            <a:off x="2857500" y="2214563"/>
            <a:ext cx="1214438" cy="1343025"/>
            <a:chOff x="2928926" y="2571744"/>
            <a:chExt cx="1357322" cy="1785950"/>
          </a:xfrm>
        </p:grpSpPr>
        <p:sp>
          <p:nvSpPr>
            <p:cNvPr id="6" name="Овал 5"/>
            <p:cNvSpPr/>
            <p:nvPr/>
          </p:nvSpPr>
          <p:spPr>
            <a:xfrm>
              <a:off x="2928926" y="2571744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3357554" y="321468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3</a:t>
              </a:r>
            </a:p>
          </p:txBody>
        </p:sp>
      </p:grpSp>
      <p:grpSp>
        <p:nvGrpSpPr>
          <p:cNvPr id="13" name="Группа 43"/>
          <p:cNvGrpSpPr>
            <a:grpSpLocks/>
          </p:cNvGrpSpPr>
          <p:nvPr/>
        </p:nvGrpSpPr>
        <p:grpSpPr bwMode="auto">
          <a:xfrm>
            <a:off x="4071938" y="2214563"/>
            <a:ext cx="1214437" cy="1343025"/>
            <a:chOff x="4214810" y="2285992"/>
            <a:chExt cx="1357322" cy="1785950"/>
          </a:xfrm>
        </p:grpSpPr>
        <p:sp>
          <p:nvSpPr>
            <p:cNvPr id="7" name="Овал 6"/>
            <p:cNvSpPr/>
            <p:nvPr/>
          </p:nvSpPr>
          <p:spPr>
            <a:xfrm>
              <a:off x="4214810" y="2285992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714876" y="285749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4</a:t>
              </a:r>
            </a:p>
          </p:txBody>
        </p:sp>
      </p:grpSp>
      <p:grpSp>
        <p:nvGrpSpPr>
          <p:cNvPr id="14" name="Группа 44"/>
          <p:cNvGrpSpPr>
            <a:grpSpLocks/>
          </p:cNvGrpSpPr>
          <p:nvPr/>
        </p:nvGrpSpPr>
        <p:grpSpPr bwMode="auto">
          <a:xfrm>
            <a:off x="5286375" y="2214563"/>
            <a:ext cx="1214438" cy="1343025"/>
            <a:chOff x="5429256" y="2071678"/>
            <a:chExt cx="1357322" cy="1785950"/>
          </a:xfrm>
        </p:grpSpPr>
        <p:sp>
          <p:nvSpPr>
            <p:cNvPr id="8" name="Овал 7"/>
            <p:cNvSpPr/>
            <p:nvPr/>
          </p:nvSpPr>
          <p:spPr>
            <a:xfrm>
              <a:off x="5429256" y="2071678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5929322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5</a:t>
              </a:r>
            </a:p>
          </p:txBody>
        </p:sp>
      </p:grpSp>
      <p:grpSp>
        <p:nvGrpSpPr>
          <p:cNvPr id="15" name="Группа 45"/>
          <p:cNvGrpSpPr>
            <a:grpSpLocks/>
          </p:cNvGrpSpPr>
          <p:nvPr/>
        </p:nvGrpSpPr>
        <p:grpSpPr bwMode="auto">
          <a:xfrm>
            <a:off x="6500813" y="2214563"/>
            <a:ext cx="1214437" cy="1357312"/>
            <a:chOff x="6643702" y="2143116"/>
            <a:chExt cx="1357322" cy="1714512"/>
          </a:xfrm>
        </p:grpSpPr>
        <p:sp>
          <p:nvSpPr>
            <p:cNvPr id="9" name="Овал 8"/>
            <p:cNvSpPr/>
            <p:nvPr/>
          </p:nvSpPr>
          <p:spPr>
            <a:xfrm>
              <a:off x="6643702" y="214311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072330" y="264318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6</a:t>
              </a:r>
            </a:p>
          </p:txBody>
        </p:sp>
      </p:grpSp>
      <p:pic>
        <p:nvPicPr>
          <p:cNvPr id="30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64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8.97317E-7 L -0.26146 0.0992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00" y="49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8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6667 0.26596 L -0.0573 0.13182 L -0.04827 0.26596 L -0.03889 0.13182 L -0.02917 0.26596 L -0.02014 0.13182 L -0.01077 0.26596 L -0.00157 0.13182 L 0.00816 0.26596 L 0.01753 0.13182 L 0.02656 0.26596 L 0.03593 0.13182 L 0.04496 0.26596 L 0.05468 0.13182 L 0.06406 0.26596 L 0.07326 0.13182 L 0.08298 0.26596 " pathEditMode="relative" rAng="0" ptsTypes="FFFFFFFFFFFFFFFFF">
                                      <p:cBhvr>
                                        <p:cTn id="1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-67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8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5.55556E-7 -4.0333E-6 L 0.00694 0.142 L 0.01354 -4.0333E-6 L 0.02066 0.142 L 0.0276 -4.0333E-6 L 0.0342 0.142 L 0.04132 -4.0333E-6 L 0.04792 0.142 L 0.05503 -4.0333E-6 L 0.06198 0.142 L 0.06875 -4.0333E-6 L 0.07569 0.142 L 0.08229 -4.0333E-6 L 0.08924 0.142 L 0.09635 -4.0333E-6 L 0.10295 0.142 L 0.11024 -4.0333E-6 " pathEditMode="relative" rAng="0" ptsTypes="FFFFFFFFFFFFFFFFF">
                                      <p:cBhvr>
                                        <p:cTn id="1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71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8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5416 -4.0333E-6 L -0.04097 0.142 L -0.02829 -4.0333E-6 L -0.01493 0.142 L -0.00156 -4.0333E-6 L 0.01094 0.142 L 0.02431 -4.0333E-6 L 0.03698 0.142 L 0.05035 -4.0333E-6 L 0.06355 0.142 L 0.07622 -4.0333E-6 L 0.08959 0.142 L 0.10209 -4.0333E-6 L 0.11546 0.142 L 0.12882 -4.0333E-6 L 0.1415 0.142 L 0.15487 -4.0333E-6 " pathEditMode="relative" rAng="0" ptsTypes="FFFFFFFFFFFFFFFFF">
                                      <p:cBhvr>
                                        <p:cTn id="2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0" y="71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8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3923 -0.17484 L 0.03524 0.16327 L 0.03159 -0.17484 L 0.0276 0.16327 L 0.02378 -0.17484 L 0.02014 0.16327 L 0.01632 -0.17484 L 0.0125 0.16327 L 0.00868 -0.17484 L 0.00486 0.16327 L 0.00104 -0.17484 L -0.00278 0.16327 L -0.00643 -0.17484 L -0.01025 0.16327 L -0.01424 -0.17484 L -0.01788 0.16327 L -0.0217 -0.17484 " pathEditMode="relative" rAng="0" ptsTypes="FFFFFFFFFFFFFFFFF">
                                      <p:cBhvr>
                                        <p:cTn id="2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0" y="169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8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02257 -4.0333E-6 L -0.01805 -0.24606 L -0.01319 -4.0333E-6 L -0.00798 -0.24606 L -0.00295 -4.0333E-6 L 0.00174 -0.24606 L 0.00643 -4.0333E-6 L 0.01129 -0.24606 L 0.01649 -4.0333E-6 L 0.02153 -0.24606 L 0.02622 -4.0333E-6 L 0.03125 -0.24606 L 0.03611 -4.0333E-6 L 0.04097 -0.24606 L 0.04601 -4.0333E-6 L 0.0507 -0.24606 L 0.05608 -4.0333E-6 " pathEditMode="relative" rAng="0" ptsTypes="FFFFFFFFFFFFFFFFF">
                                      <p:cBhvr>
                                        <p:cTn id="2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123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8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5.55556E-7 8.97317E-7 L 0.00937 0.27752 L 0.0184 8.97317E-7 L 0.02795 0.27752 L 0.0375 8.97317E-7 L 0.04635 0.27752 L 0.0559 8.97317E-7 L 0.06493 0.27752 L 0.07448 8.97317E-7 L 0.08403 0.27752 L 0.09306 8.97317E-7 L 0.1026 0.27752 L 0.11146 8.97317E-7 L 0.12101 0.27752 L 0.13056 8.97317E-7 L 0.13958 0.27752 L 0.14913 8.97317E-7 " pathEditMode="relative" rAng="0" ptsTypes="FFFFFFFFFFFFFFFFF">
                                      <p:cBhvr>
                                        <p:cTn id="2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00" y="1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Группа 40"/>
          <p:cNvGrpSpPr>
            <a:grpSpLocks/>
          </p:cNvGrpSpPr>
          <p:nvPr/>
        </p:nvGrpSpPr>
        <p:grpSpPr bwMode="auto">
          <a:xfrm>
            <a:off x="357188" y="1571625"/>
            <a:ext cx="1295400" cy="1938338"/>
            <a:chOff x="428596" y="1571614"/>
            <a:chExt cx="1357322" cy="2500328"/>
          </a:xfrm>
        </p:grpSpPr>
        <p:sp>
          <p:nvSpPr>
            <p:cNvPr id="4" name="Овал 3"/>
            <p:cNvSpPr/>
            <p:nvPr/>
          </p:nvSpPr>
          <p:spPr>
            <a:xfrm>
              <a:off x="428596" y="2214614"/>
              <a:ext cx="1357322" cy="185732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714698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285239" y="2642598"/>
              <a:ext cx="143051" cy="1433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Месяц 26"/>
            <p:cNvSpPr/>
            <p:nvPr/>
          </p:nvSpPr>
          <p:spPr>
            <a:xfrm rot="-5400000">
              <a:off x="893338" y="3321827"/>
              <a:ext cx="356312" cy="570542"/>
            </a:xfrm>
            <a:prstGeom prst="mo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1189435" y="1783854"/>
              <a:ext cx="737197" cy="31271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6200000" flipV="1">
              <a:off x="318727" y="1824681"/>
              <a:ext cx="665525" cy="302736"/>
            </a:xfrm>
            <a:prstGeom prst="line">
              <a:avLst/>
            </a:prstGeom>
            <a:ln w="34925">
              <a:solidFill>
                <a:schemeClr val="accent3">
                  <a:lumMod val="7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рямоугольник 31"/>
            <p:cNvSpPr/>
            <p:nvPr/>
          </p:nvSpPr>
          <p:spPr>
            <a:xfrm>
              <a:off x="857224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1</a:t>
              </a:r>
            </a:p>
          </p:txBody>
        </p:sp>
      </p:grpSp>
      <p:grpSp>
        <p:nvGrpSpPr>
          <p:cNvPr id="10243" name="Группа 41"/>
          <p:cNvGrpSpPr>
            <a:grpSpLocks/>
          </p:cNvGrpSpPr>
          <p:nvPr/>
        </p:nvGrpSpPr>
        <p:grpSpPr bwMode="auto">
          <a:xfrm>
            <a:off x="1643063" y="2143125"/>
            <a:ext cx="1214437" cy="1371600"/>
            <a:chOff x="1643042" y="2786058"/>
            <a:chExt cx="1357322" cy="1643074"/>
          </a:xfrm>
        </p:grpSpPr>
        <p:sp>
          <p:nvSpPr>
            <p:cNvPr id="5" name="Овал 4"/>
            <p:cNvSpPr/>
            <p:nvPr/>
          </p:nvSpPr>
          <p:spPr>
            <a:xfrm>
              <a:off x="1643042" y="2786058"/>
              <a:ext cx="1357322" cy="164307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071670" y="3286124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2</a:t>
              </a: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0" y="5286389"/>
            <a:ext cx="9144000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ВОСКРЕСЕНЬЕ</a:t>
            </a:r>
          </a:p>
        </p:txBody>
      </p:sp>
      <p:grpSp>
        <p:nvGrpSpPr>
          <p:cNvPr id="10245" name="Группа 42"/>
          <p:cNvGrpSpPr>
            <a:grpSpLocks/>
          </p:cNvGrpSpPr>
          <p:nvPr/>
        </p:nvGrpSpPr>
        <p:grpSpPr bwMode="auto">
          <a:xfrm>
            <a:off x="2857500" y="2214563"/>
            <a:ext cx="1214438" cy="1343025"/>
            <a:chOff x="2928926" y="2571744"/>
            <a:chExt cx="1357322" cy="1785950"/>
          </a:xfrm>
        </p:grpSpPr>
        <p:sp>
          <p:nvSpPr>
            <p:cNvPr id="6" name="Овал 5"/>
            <p:cNvSpPr/>
            <p:nvPr/>
          </p:nvSpPr>
          <p:spPr>
            <a:xfrm>
              <a:off x="2928926" y="2571744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3357554" y="321468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3</a:t>
              </a:r>
            </a:p>
          </p:txBody>
        </p:sp>
      </p:grpSp>
      <p:grpSp>
        <p:nvGrpSpPr>
          <p:cNvPr id="10246" name="Группа 43"/>
          <p:cNvGrpSpPr>
            <a:grpSpLocks/>
          </p:cNvGrpSpPr>
          <p:nvPr/>
        </p:nvGrpSpPr>
        <p:grpSpPr bwMode="auto">
          <a:xfrm>
            <a:off x="4071938" y="2214563"/>
            <a:ext cx="1214437" cy="1343025"/>
            <a:chOff x="4214810" y="2285992"/>
            <a:chExt cx="1357322" cy="1785950"/>
          </a:xfrm>
        </p:grpSpPr>
        <p:sp>
          <p:nvSpPr>
            <p:cNvPr id="7" name="Овал 6"/>
            <p:cNvSpPr/>
            <p:nvPr/>
          </p:nvSpPr>
          <p:spPr>
            <a:xfrm>
              <a:off x="4214810" y="2285992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714876" y="2857496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4</a:t>
              </a:r>
            </a:p>
          </p:txBody>
        </p:sp>
      </p:grpSp>
      <p:grpSp>
        <p:nvGrpSpPr>
          <p:cNvPr id="10247" name="Группа 44"/>
          <p:cNvGrpSpPr>
            <a:grpSpLocks/>
          </p:cNvGrpSpPr>
          <p:nvPr/>
        </p:nvGrpSpPr>
        <p:grpSpPr bwMode="auto">
          <a:xfrm>
            <a:off x="5286375" y="2214563"/>
            <a:ext cx="1214438" cy="1343025"/>
            <a:chOff x="5429256" y="2071678"/>
            <a:chExt cx="1357322" cy="1785950"/>
          </a:xfrm>
        </p:grpSpPr>
        <p:sp>
          <p:nvSpPr>
            <p:cNvPr id="8" name="Овал 7"/>
            <p:cNvSpPr/>
            <p:nvPr/>
          </p:nvSpPr>
          <p:spPr>
            <a:xfrm>
              <a:off x="5429256" y="2071678"/>
              <a:ext cx="1357322" cy="178595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5929322" y="2714620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</a:rPr>
                <a:t>5</a:t>
              </a:r>
            </a:p>
          </p:txBody>
        </p:sp>
      </p:grpSp>
      <p:grpSp>
        <p:nvGrpSpPr>
          <p:cNvPr id="10248" name="Группа 45"/>
          <p:cNvGrpSpPr>
            <a:grpSpLocks/>
          </p:cNvGrpSpPr>
          <p:nvPr/>
        </p:nvGrpSpPr>
        <p:grpSpPr bwMode="auto">
          <a:xfrm>
            <a:off x="6500813" y="2214563"/>
            <a:ext cx="1214437" cy="1357312"/>
            <a:chOff x="6643702" y="2143116"/>
            <a:chExt cx="1357322" cy="1714512"/>
          </a:xfrm>
        </p:grpSpPr>
        <p:sp>
          <p:nvSpPr>
            <p:cNvPr id="9" name="Овал 8"/>
            <p:cNvSpPr/>
            <p:nvPr/>
          </p:nvSpPr>
          <p:spPr>
            <a:xfrm>
              <a:off x="6643702" y="214311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072330" y="264318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6</a:t>
              </a:r>
            </a:p>
          </p:txBody>
        </p:sp>
      </p:grpSp>
      <p:grpSp>
        <p:nvGrpSpPr>
          <p:cNvPr id="15" name="Группа 46"/>
          <p:cNvGrpSpPr>
            <a:grpSpLocks/>
          </p:cNvGrpSpPr>
          <p:nvPr/>
        </p:nvGrpSpPr>
        <p:grpSpPr bwMode="auto">
          <a:xfrm>
            <a:off x="7715250" y="2214563"/>
            <a:ext cx="1214438" cy="1357312"/>
            <a:chOff x="7572396" y="2857496"/>
            <a:chExt cx="1357322" cy="1714512"/>
          </a:xfrm>
        </p:grpSpPr>
        <p:sp>
          <p:nvSpPr>
            <p:cNvPr id="10" name="Овал 9"/>
            <p:cNvSpPr/>
            <p:nvPr/>
          </p:nvSpPr>
          <p:spPr>
            <a:xfrm>
              <a:off x="7572396" y="2857496"/>
              <a:ext cx="1357322" cy="17145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8072462" y="3357562"/>
              <a:ext cx="428628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n-lt"/>
                </a:rPr>
                <a:t>7</a:t>
              </a:r>
            </a:p>
          </p:txBody>
        </p:sp>
      </p:grpSp>
      <p:grpSp>
        <p:nvGrpSpPr>
          <p:cNvPr id="16" name="Группа 47"/>
          <p:cNvGrpSpPr/>
          <p:nvPr/>
        </p:nvGrpSpPr>
        <p:grpSpPr>
          <a:xfrm>
            <a:off x="2786050" y="0"/>
            <a:ext cx="3071834" cy="2357430"/>
            <a:chOff x="4071934" y="142852"/>
            <a:chExt cx="1928826" cy="1357322"/>
          </a:xfr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grpSpPr>
        <p:sp>
          <p:nvSpPr>
            <p:cNvPr id="40" name="Пятно 1 39"/>
            <p:cNvSpPr/>
            <p:nvPr/>
          </p:nvSpPr>
          <p:spPr>
            <a:xfrm>
              <a:off x="4572000" y="500042"/>
              <a:ext cx="1071570" cy="714380"/>
            </a:xfrm>
            <a:prstGeom prst="irregularSeal1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1" name="4-конечная звезда 40"/>
            <p:cNvSpPr/>
            <p:nvPr/>
          </p:nvSpPr>
          <p:spPr>
            <a:xfrm>
              <a:off x="4357686" y="1214422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2" name="4-конечная звезда 41"/>
            <p:cNvSpPr/>
            <p:nvPr/>
          </p:nvSpPr>
          <p:spPr>
            <a:xfrm>
              <a:off x="4429124" y="285728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3" name="4-конечная звезда 42"/>
            <p:cNvSpPr/>
            <p:nvPr/>
          </p:nvSpPr>
          <p:spPr>
            <a:xfrm>
              <a:off x="5143504" y="142852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4" name="4-конечная звезда 43"/>
            <p:cNvSpPr/>
            <p:nvPr/>
          </p:nvSpPr>
          <p:spPr>
            <a:xfrm>
              <a:off x="4071934" y="785794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5" name="4-конечная звезда 44"/>
            <p:cNvSpPr/>
            <p:nvPr/>
          </p:nvSpPr>
          <p:spPr>
            <a:xfrm>
              <a:off x="5143504" y="1285860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6" name="4-конечная звезда 45"/>
            <p:cNvSpPr/>
            <p:nvPr/>
          </p:nvSpPr>
          <p:spPr>
            <a:xfrm>
              <a:off x="5643570" y="500042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7" name="4-конечная звезда 46"/>
            <p:cNvSpPr/>
            <p:nvPr/>
          </p:nvSpPr>
          <p:spPr>
            <a:xfrm>
              <a:off x="5643570" y="1071546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7" name="Группа 48"/>
          <p:cNvGrpSpPr/>
          <p:nvPr/>
        </p:nvGrpSpPr>
        <p:grpSpPr>
          <a:xfrm>
            <a:off x="642910" y="428604"/>
            <a:ext cx="2214578" cy="1857388"/>
            <a:chOff x="4071934" y="142852"/>
            <a:chExt cx="1928826" cy="1357322"/>
          </a:xfr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grpSpPr>
        <p:sp>
          <p:nvSpPr>
            <p:cNvPr id="50" name="Пятно 1 49"/>
            <p:cNvSpPr/>
            <p:nvPr/>
          </p:nvSpPr>
          <p:spPr>
            <a:xfrm>
              <a:off x="4572000" y="500042"/>
              <a:ext cx="1071570" cy="714380"/>
            </a:xfrm>
            <a:prstGeom prst="irregularSeal1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" name="4-конечная звезда 50"/>
            <p:cNvSpPr/>
            <p:nvPr/>
          </p:nvSpPr>
          <p:spPr>
            <a:xfrm>
              <a:off x="4357686" y="1214422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2" name="4-конечная звезда 51"/>
            <p:cNvSpPr/>
            <p:nvPr/>
          </p:nvSpPr>
          <p:spPr>
            <a:xfrm>
              <a:off x="4429124" y="285728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3" name="4-конечная звезда 52"/>
            <p:cNvSpPr/>
            <p:nvPr/>
          </p:nvSpPr>
          <p:spPr>
            <a:xfrm>
              <a:off x="5143504" y="142852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4" name="4-конечная звезда 53"/>
            <p:cNvSpPr/>
            <p:nvPr/>
          </p:nvSpPr>
          <p:spPr>
            <a:xfrm>
              <a:off x="4071934" y="785794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5" name="4-конечная звезда 54"/>
            <p:cNvSpPr/>
            <p:nvPr/>
          </p:nvSpPr>
          <p:spPr>
            <a:xfrm>
              <a:off x="5143504" y="1285860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6" name="4-конечная звезда 55"/>
            <p:cNvSpPr/>
            <p:nvPr/>
          </p:nvSpPr>
          <p:spPr>
            <a:xfrm>
              <a:off x="5643570" y="500042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7" name="4-конечная звезда 56"/>
            <p:cNvSpPr/>
            <p:nvPr/>
          </p:nvSpPr>
          <p:spPr>
            <a:xfrm>
              <a:off x="5643570" y="1071546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8" name="Группа 57"/>
          <p:cNvGrpSpPr/>
          <p:nvPr/>
        </p:nvGrpSpPr>
        <p:grpSpPr>
          <a:xfrm>
            <a:off x="5786446" y="714356"/>
            <a:ext cx="3357554" cy="1928826"/>
            <a:chOff x="4071934" y="142852"/>
            <a:chExt cx="1928826" cy="1357322"/>
          </a:xfr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grpSpPr>
        <p:sp>
          <p:nvSpPr>
            <p:cNvPr id="59" name="Пятно 1 58"/>
            <p:cNvSpPr/>
            <p:nvPr/>
          </p:nvSpPr>
          <p:spPr>
            <a:xfrm>
              <a:off x="4572000" y="500042"/>
              <a:ext cx="1071570" cy="714380"/>
            </a:xfrm>
            <a:prstGeom prst="irregularSeal1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0" name="4-конечная звезда 59"/>
            <p:cNvSpPr/>
            <p:nvPr/>
          </p:nvSpPr>
          <p:spPr>
            <a:xfrm>
              <a:off x="4357686" y="1214422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1" name="4-конечная звезда 60"/>
            <p:cNvSpPr/>
            <p:nvPr/>
          </p:nvSpPr>
          <p:spPr>
            <a:xfrm>
              <a:off x="4429124" y="285728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2" name="4-конечная звезда 61"/>
            <p:cNvSpPr/>
            <p:nvPr/>
          </p:nvSpPr>
          <p:spPr>
            <a:xfrm>
              <a:off x="5143504" y="142852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3" name="4-конечная звезда 62"/>
            <p:cNvSpPr/>
            <p:nvPr/>
          </p:nvSpPr>
          <p:spPr>
            <a:xfrm>
              <a:off x="4071934" y="785794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4" name="4-конечная звезда 63"/>
            <p:cNvSpPr/>
            <p:nvPr/>
          </p:nvSpPr>
          <p:spPr>
            <a:xfrm>
              <a:off x="5143504" y="1285860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5" name="4-конечная звезда 64"/>
            <p:cNvSpPr/>
            <p:nvPr/>
          </p:nvSpPr>
          <p:spPr>
            <a:xfrm>
              <a:off x="5643570" y="500042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6" name="4-конечная звезда 65"/>
            <p:cNvSpPr/>
            <p:nvPr/>
          </p:nvSpPr>
          <p:spPr>
            <a:xfrm>
              <a:off x="5643570" y="1071546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9" name="Группа 66"/>
          <p:cNvGrpSpPr/>
          <p:nvPr/>
        </p:nvGrpSpPr>
        <p:grpSpPr>
          <a:xfrm>
            <a:off x="642910" y="3357562"/>
            <a:ext cx="3143272" cy="2286016"/>
            <a:chOff x="4071934" y="142852"/>
            <a:chExt cx="1928826" cy="1357322"/>
          </a:xfr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</a:gradFill>
        </p:grpSpPr>
        <p:sp>
          <p:nvSpPr>
            <p:cNvPr id="68" name="Пятно 1 67"/>
            <p:cNvSpPr/>
            <p:nvPr/>
          </p:nvSpPr>
          <p:spPr>
            <a:xfrm>
              <a:off x="4572000" y="500042"/>
              <a:ext cx="1071570" cy="714380"/>
            </a:xfrm>
            <a:prstGeom prst="irregularSeal1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9" name="4-конечная звезда 68"/>
            <p:cNvSpPr/>
            <p:nvPr/>
          </p:nvSpPr>
          <p:spPr>
            <a:xfrm>
              <a:off x="4357686" y="1214422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0" name="4-конечная звезда 69"/>
            <p:cNvSpPr/>
            <p:nvPr/>
          </p:nvSpPr>
          <p:spPr>
            <a:xfrm>
              <a:off x="4429124" y="285728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1" name="4-конечная звезда 70"/>
            <p:cNvSpPr/>
            <p:nvPr/>
          </p:nvSpPr>
          <p:spPr>
            <a:xfrm>
              <a:off x="5143504" y="142852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2" name="4-конечная звезда 71"/>
            <p:cNvSpPr/>
            <p:nvPr/>
          </p:nvSpPr>
          <p:spPr>
            <a:xfrm>
              <a:off x="4071934" y="785794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3" name="4-конечная звезда 72"/>
            <p:cNvSpPr/>
            <p:nvPr/>
          </p:nvSpPr>
          <p:spPr>
            <a:xfrm>
              <a:off x="5143504" y="1285860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4" name="4-конечная звезда 73"/>
            <p:cNvSpPr/>
            <p:nvPr/>
          </p:nvSpPr>
          <p:spPr>
            <a:xfrm>
              <a:off x="5643570" y="500042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5" name="4-конечная звезда 74"/>
            <p:cNvSpPr/>
            <p:nvPr/>
          </p:nvSpPr>
          <p:spPr>
            <a:xfrm>
              <a:off x="5643570" y="1071546"/>
              <a:ext cx="357190" cy="21431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0" name="Группа 75"/>
          <p:cNvGrpSpPr>
            <a:grpSpLocks/>
          </p:cNvGrpSpPr>
          <p:nvPr/>
        </p:nvGrpSpPr>
        <p:grpSpPr bwMode="auto">
          <a:xfrm>
            <a:off x="5786438" y="3643313"/>
            <a:ext cx="2857500" cy="1857375"/>
            <a:chOff x="4071934" y="142852"/>
            <a:chExt cx="1928826" cy="1357322"/>
          </a:xfrm>
        </p:grpSpPr>
        <p:sp>
          <p:nvSpPr>
            <p:cNvPr id="77" name="Пятно 1 76"/>
            <p:cNvSpPr/>
            <p:nvPr/>
          </p:nvSpPr>
          <p:spPr>
            <a:xfrm>
              <a:off x="4572357" y="500164"/>
              <a:ext cx="1071570" cy="714624"/>
            </a:xfrm>
            <a:prstGeom prst="irregularSeal1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4-конечная звезда 77"/>
            <p:cNvSpPr/>
            <p:nvPr/>
          </p:nvSpPr>
          <p:spPr>
            <a:xfrm>
              <a:off x="4358043" y="1214788"/>
              <a:ext cx="356833" cy="213459"/>
            </a:xfrm>
            <a:prstGeom prst="star4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9" name="4-конечная звезда 78"/>
            <p:cNvSpPr/>
            <p:nvPr/>
          </p:nvSpPr>
          <p:spPr>
            <a:xfrm>
              <a:off x="4428766" y="285544"/>
              <a:ext cx="357904" cy="214620"/>
            </a:xfrm>
            <a:prstGeom prst="star4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0" name="4-конечная звезда 79"/>
            <p:cNvSpPr/>
            <p:nvPr/>
          </p:nvSpPr>
          <p:spPr>
            <a:xfrm>
              <a:off x="5143504" y="142852"/>
              <a:ext cx="356832" cy="214619"/>
            </a:xfrm>
            <a:prstGeom prst="star4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1" name="4-конечная звезда 80"/>
            <p:cNvSpPr/>
            <p:nvPr/>
          </p:nvSpPr>
          <p:spPr>
            <a:xfrm>
              <a:off x="4071934" y="785550"/>
              <a:ext cx="356832" cy="214619"/>
            </a:xfrm>
            <a:prstGeom prst="star4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2" name="4-конечная звезда 81"/>
            <p:cNvSpPr/>
            <p:nvPr/>
          </p:nvSpPr>
          <p:spPr>
            <a:xfrm>
              <a:off x="5143504" y="1285554"/>
              <a:ext cx="356832" cy="214620"/>
            </a:xfrm>
            <a:prstGeom prst="star4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3" name="4-конечная звезда 82"/>
            <p:cNvSpPr/>
            <p:nvPr/>
          </p:nvSpPr>
          <p:spPr>
            <a:xfrm>
              <a:off x="5643927" y="500164"/>
              <a:ext cx="356833" cy="214619"/>
            </a:xfrm>
            <a:prstGeom prst="star4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4" name="4-конечная звезда 83"/>
            <p:cNvSpPr/>
            <p:nvPr/>
          </p:nvSpPr>
          <p:spPr>
            <a:xfrm>
              <a:off x="5643927" y="1072095"/>
              <a:ext cx="356833" cy="213459"/>
            </a:xfrm>
            <a:prstGeom prst="star4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85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64" fill="hold"/>
                                        <p:tgtEl>
                                          <p:spTgt spid="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8.97317E-7 L -0.39427 0.0885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00" y="44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9" presetClass="entr" presetSubtype="1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ni_nedeli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dni_nedeli</Template>
  <TotalTime>10</TotalTime>
  <Words>117</Words>
  <Application>Microsoft Office PowerPoint</Application>
  <PresentationFormat>Экран (4:3)</PresentationFormat>
  <Paragraphs>82</Paragraphs>
  <Slides>9</Slides>
  <Notes>9</Notes>
  <HiddenSlides>0</HiddenSlides>
  <MMClips>9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dni_nedeli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Oksanchik</dc:creator>
  <cp:lastModifiedBy>Admin</cp:lastModifiedBy>
  <cp:revision>3</cp:revision>
  <dcterms:created xsi:type="dcterms:W3CDTF">2008-08-13T08:01:50Z</dcterms:created>
  <dcterms:modified xsi:type="dcterms:W3CDTF">2023-04-27T15:26:56Z</dcterms:modified>
</cp:coreProperties>
</file>